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81200"/>
            <a:ext cx="7239000" cy="4648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95055"/>
            <a:ext cx="7924800" cy="449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658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917356"/>
            <a:ext cx="7010400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দুঘরা নগদান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করে নিয়ে আসবে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724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154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4600"/>
            <a:ext cx="9144000" cy="4343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238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মোরশেদ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কোকদন্ডী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গুনাগরী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mtClean="0">
                <a:latin typeface="NikoshBAN" pitchFamily="2" charset="0"/>
                <a:cs typeface="NikoshBAN" pitchFamily="2" charset="0"/>
              </a:rPr>
              <a:t>বাঁশখালী,চট্টগ্রাম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বিষয়; হিসাব বিজ্ঞান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শ্রেণীঃনবম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 ৮ম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৪০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 marL="0" indent="0"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12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8077200" cy="609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88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4414"/>
            <a:ext cx="8581689" cy="63425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941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6705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6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166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16600" b="1" dirty="0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16600" b="1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16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16600" b="1" dirty="0" smtClean="0">
                <a:latin typeface="NikoshBAN" pitchFamily="2" charset="0"/>
                <a:cs typeface="NikoshBAN" pitchFamily="2" charset="0"/>
              </a:rPr>
            </a:br>
            <a:endParaRPr lang="en-US" sz="1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131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 অধ্যায় পাঠ শেষে শিক্ষাথীরা-----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১।নগদান বই এর ধারনা 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করতে পারবে 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২।নগদান বই তৈরি করতে পারবে।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৩।বিপরীত দাখিলা লিপি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ব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দ্ধ করতে 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283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দুঘরা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এর নমুনা ছক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98163981"/>
              </p:ext>
            </p:extLst>
          </p:nvPr>
        </p:nvGraphicFramePr>
        <p:xfrm>
          <a:off x="381000" y="2286000"/>
          <a:ext cx="8534400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650"/>
                <a:gridCol w="641350"/>
                <a:gridCol w="819150"/>
                <a:gridCol w="730250"/>
                <a:gridCol w="730250"/>
                <a:gridCol w="730250"/>
                <a:gridCol w="730250"/>
                <a:gridCol w="730250"/>
                <a:gridCol w="730250"/>
                <a:gridCol w="730250"/>
                <a:gridCol w="730250"/>
                <a:gridCol w="730250"/>
              </a:tblGrid>
              <a:tr h="548640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solidFill>
                            <a:schemeClr val="tx1"/>
                          </a:solidFill>
                        </a:rPr>
                        <a:t>প্রাপ্তি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রঃনং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খ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ঃ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</a:rPr>
                        <a:t>পৃ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ঃ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নগদ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টাকা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ব্যাংক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তা</a:t>
                      </a:r>
                      <a:r>
                        <a:rPr lang="bn-BD" sz="2400" baseline="0" dirty="0" smtClean="0">
                          <a:solidFill>
                            <a:schemeClr val="tx1"/>
                          </a:solidFill>
                        </a:rPr>
                        <a:t>রিখ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ভাঃ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নং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খ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ঃ</a:t>
                      </a:r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পৃ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ঃ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নগদ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টাকাস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chemeClr val="tx1"/>
                          </a:solidFill>
                        </a:rPr>
                        <a:t>ব্যাংক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1828800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ডেবিট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2400" y="1828800"/>
            <a:ext cx="99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ক্রেডিট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228600"/>
            <a:ext cx="388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  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89639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05800" cy="16002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নিচের লেনদেন সমুহের ভিওিতে দুঘরানগদান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তৈরিকর---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26127"/>
            <a:ext cx="7848600" cy="403187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২০১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৬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ইং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জানুঃ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নগদ ৫০০০০ টাকা নিয়ে ব্যবসায় শরু করল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২ব্যাংক হিসাব 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ো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 হল২০০০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৬ বিক্রয় ৬৫০০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১০ অগ্র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 ভা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ড়া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৫০০০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১৬ চেক পাত্তয়া গেল ১২০০০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২৫ পণ্য ক্রয় ৭৫০০ 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৩০ আসলামকে প্রদান ৬২০০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81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</a:t>
            </a:r>
            <a:r>
              <a:rPr lang="en-US" sz="3600" dirty="0" err="1" smtClean="0"/>
              <a:t>দলগত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8226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115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667000"/>
            <a:ext cx="7696200" cy="19389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১।নগদান </a:t>
            </a:r>
            <a:r>
              <a:rPr lang="en-US" sz="4000" dirty="0" err="1" smtClean="0"/>
              <a:t>বই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বোঝায়</a:t>
            </a:r>
            <a:r>
              <a:rPr lang="en-US" sz="4000" dirty="0" smtClean="0"/>
              <a:t> ? </a:t>
            </a:r>
          </a:p>
          <a:p>
            <a:r>
              <a:rPr lang="en-US" sz="4000" dirty="0" smtClean="0"/>
              <a:t>২।দুঘরা </a:t>
            </a:r>
            <a:r>
              <a:rPr lang="en-US" sz="4000" dirty="0" err="1" smtClean="0"/>
              <a:t>নগদান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বইয়ে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ডেবিট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</a:t>
            </a:r>
            <a:r>
              <a:rPr lang="en-US" sz="4000" dirty="0" err="1" smtClean="0"/>
              <a:t>বসে</a:t>
            </a:r>
            <a:r>
              <a:rPr lang="en-US" sz="4000" dirty="0" smtClean="0"/>
              <a:t> ।</a:t>
            </a:r>
          </a:p>
        </p:txBody>
      </p:sp>
    </p:spTree>
    <p:extLst>
      <p:ext uri="{BB962C8B-B14F-4D97-AF65-F5344CB8AC3E}">
        <p14:creationId xmlns="" xmlns:p14="http://schemas.microsoft.com/office/powerpoint/2010/main" val="37477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185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 </vt:lpstr>
      <vt:lpstr>পরিচিতি</vt:lpstr>
      <vt:lpstr>Slide 3</vt:lpstr>
      <vt:lpstr>Slide 4</vt:lpstr>
      <vt:lpstr> নগদানবই </vt:lpstr>
      <vt:lpstr>শিখনফল</vt:lpstr>
      <vt:lpstr>দুঘরা নগদান বই  এর নমুনা ছক</vt:lpstr>
      <vt:lpstr>নিচের লেনদেন সমুহের ভিওিতে দুঘরানগদান বই তৈরিকর---</vt:lpstr>
      <vt:lpstr>মূল্যায়নঃ</vt:lpstr>
      <vt:lpstr>বাড়ির কাজ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Khairul Pc</dc:creator>
  <cp:lastModifiedBy>MORSHED</cp:lastModifiedBy>
  <cp:revision>105</cp:revision>
  <dcterms:created xsi:type="dcterms:W3CDTF">2006-08-16T00:00:00Z</dcterms:created>
  <dcterms:modified xsi:type="dcterms:W3CDTF">2020-06-07T04:59:45Z</dcterms:modified>
</cp:coreProperties>
</file>