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70" r:id="rId4"/>
    <p:sldId id="267" r:id="rId5"/>
    <p:sldId id="280" r:id="rId6"/>
    <p:sldId id="259" r:id="rId7"/>
    <p:sldId id="260" r:id="rId8"/>
    <p:sldId id="261" r:id="rId9"/>
    <p:sldId id="268" r:id="rId10"/>
    <p:sldId id="290" r:id="rId11"/>
    <p:sldId id="292" r:id="rId12"/>
    <p:sldId id="291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3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" Type="http://schemas.openxmlformats.org/officeDocument/2006/relationships/image" Target="../media/image37.wmf"/><Relationship Id="rId16" Type="http://schemas.openxmlformats.org/officeDocument/2006/relationships/image" Target="../media/image58.wmf"/><Relationship Id="rId1" Type="http://schemas.openxmlformats.org/officeDocument/2006/relationships/image" Target="../media/image36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5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68.wm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F6AE-CFDE-4C2C-AD1A-C0BEB096F96B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35A2-E51D-4638-8E8B-1D605368D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7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8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31.bin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72.png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1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3.bin"/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5" Type="http://schemas.openxmlformats.org/officeDocument/2006/relationships/image" Target="../media/image1.jpeg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.jpeg"/><Relationship Id="rId7" Type="http://schemas.openxmlformats.org/officeDocument/2006/relationships/image" Target="../media/image10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.jpeg"/><Relationship Id="rId7" Type="http://schemas.openxmlformats.org/officeDocument/2006/relationships/image" Target="../media/image1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676400" y="0"/>
            <a:ext cx="5791200" cy="1447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28600"/>
            <a:ext cx="2362200" cy="12953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00200" cy="1803861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803861"/>
          </a:xfrm>
          <a:prstGeom prst="rect">
            <a:avLst/>
          </a:prstGeom>
        </p:spPr>
      </p:pic>
      <p:pic>
        <p:nvPicPr>
          <p:cNvPr id="11" name="Picture 10" descr="lotus-flower-828457262-5c6334b646e0fb0001dcd7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57400"/>
            <a:ext cx="7467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299396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2362200" y="304800"/>
            <a:ext cx="4343400" cy="914400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2266654"/>
            <a:ext cx="83058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2345591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Upper bound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অশূন্যক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non empty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Upper bounded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এক-একটি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smtClean="0">
                <a:cs typeface="NikoshBAN" pitchFamily="2" charset="0"/>
              </a:rPr>
              <a:t>1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এক-একটি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50" y="2342854"/>
            <a:ext cx="285750" cy="447675"/>
          </a:xfrm>
          <a:prstGeom prst="rect">
            <a:avLst/>
          </a:prstGeom>
          <a:noFill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425" y="2723854"/>
            <a:ext cx="866775" cy="447675"/>
          </a:xfrm>
          <a:prstGeom prst="rect">
            <a:avLst/>
          </a:prstGeom>
          <a:noFill/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104854"/>
            <a:ext cx="352425" cy="447675"/>
          </a:xfrm>
          <a:prstGeom prst="rect">
            <a:avLst/>
          </a:prstGeom>
          <a:noFill/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104854"/>
            <a:ext cx="1066800" cy="447675"/>
          </a:xfrm>
          <a:prstGeom prst="rect">
            <a:avLst/>
          </a:prstGeom>
          <a:noFill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4575" y="3104854"/>
            <a:ext cx="352425" cy="447675"/>
          </a:xfrm>
          <a:prstGeom prst="rect">
            <a:avLst/>
          </a:prstGeom>
          <a:noFill/>
        </p:spPr>
      </p:pic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2775" y="3145798"/>
            <a:ext cx="200025" cy="447675"/>
          </a:xfrm>
          <a:prstGeom prst="rect">
            <a:avLst/>
          </a:prstGeom>
          <a:noFill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75" y="2342854"/>
            <a:ext cx="200025" cy="447675"/>
          </a:xfrm>
          <a:prstGeom prst="rect">
            <a:avLst/>
          </a:prstGeom>
          <a:noFill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571579"/>
            <a:ext cx="200025" cy="447675"/>
          </a:xfrm>
          <a:prstGeom prst="rect">
            <a:avLst/>
          </a:prstGeom>
          <a:noFill/>
        </p:spPr>
      </p:pic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019254"/>
            <a:ext cx="2057400" cy="34412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9225" y="3943054"/>
            <a:ext cx="866775" cy="447675"/>
          </a:xfrm>
          <a:prstGeom prst="rect">
            <a:avLst/>
          </a:prstGeom>
          <a:noFill/>
        </p:spPr>
      </p:pic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74265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61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978310"/>
            <a:ext cx="802532" cy="381000"/>
          </a:xfrm>
          <a:prstGeom prst="rect">
            <a:avLst/>
          </a:prstGeom>
          <a:noFill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324054"/>
            <a:ext cx="200025" cy="447675"/>
          </a:xfrm>
          <a:prstGeom prst="rect">
            <a:avLst/>
          </a:prstGeom>
          <a:noFill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4705054"/>
            <a:ext cx="200025" cy="447675"/>
          </a:xfrm>
          <a:prstGeom prst="rect">
            <a:avLst/>
          </a:prstGeom>
          <a:noFill/>
        </p:spPr>
      </p:pic>
      <p:pic>
        <p:nvPicPr>
          <p:cNvPr id="30" name="Picture 29" descr="sku401129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905000" cy="2217026"/>
          </a:xfrm>
          <a:prstGeom prst="rect">
            <a:avLst/>
          </a:prstGeom>
        </p:spPr>
      </p:pic>
      <p:pic>
        <p:nvPicPr>
          <p:cNvPr id="31" name="Picture 30" descr="sku401129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310685" y="0"/>
            <a:ext cx="1833315" cy="2133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00964" y="279737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/>
          </a:p>
        </p:txBody>
      </p:sp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2600" cy="2039664"/>
          </a:xfrm>
          <a:prstGeom prst="rect">
            <a:avLst/>
          </a:prstGeom>
        </p:spPr>
      </p:pic>
      <p:pic>
        <p:nvPicPr>
          <p:cNvPr id="6" name="Picture 5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91400" y="1"/>
            <a:ext cx="1752600" cy="203966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1000" y="1905000"/>
            <a:ext cx="8458200" cy="419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2362200" y="304800"/>
            <a:ext cx="4343400" cy="914400"/>
          </a:xfrm>
          <a:prstGeom prst="snip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00964" y="279737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345591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Lower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bound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অশূন্যক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non empty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উপসেট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Low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er bounded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600" dirty="0" smtClean="0">
                <a:cs typeface="NikoshBAN" pitchFamily="2" charset="0"/>
              </a:rPr>
              <a:t>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যোকোন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সীমার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এক-একটি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-</a:t>
            </a:r>
            <a:r>
              <a:rPr lang="en-US" sz="2600" dirty="0" smtClean="0">
                <a:cs typeface="NikoshBAN" pitchFamily="2" charset="0"/>
              </a:rPr>
              <a:t>1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এক-একটি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50" y="2342854"/>
            <a:ext cx="285750" cy="44767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425" y="2723854"/>
            <a:ext cx="866775" cy="447675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104854"/>
            <a:ext cx="352425" cy="447675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104854"/>
            <a:ext cx="352425" cy="447675"/>
          </a:xfrm>
          <a:prstGeom prst="rect">
            <a:avLst/>
          </a:prstGeom>
          <a:noFill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2775" y="3145798"/>
            <a:ext cx="200025" cy="447675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4375" y="2342854"/>
            <a:ext cx="200025" cy="447675"/>
          </a:xfrm>
          <a:prstGeom prst="rect">
            <a:avLst/>
          </a:prstGeom>
          <a:noFill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2775" y="3505200"/>
            <a:ext cx="200025" cy="447675"/>
          </a:xfrm>
          <a:prstGeom prst="rect">
            <a:avLst/>
          </a:prstGeom>
          <a:noFill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019254"/>
            <a:ext cx="2057400" cy="34412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9225" y="3943054"/>
            <a:ext cx="866775" cy="447675"/>
          </a:xfrm>
          <a:prstGeom prst="rect">
            <a:avLst/>
          </a:prstGeom>
          <a:noFill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324054"/>
            <a:ext cx="200025" cy="447675"/>
          </a:xfrm>
          <a:prstGeom prst="rect">
            <a:avLst/>
          </a:prstGeom>
          <a:noFill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105400"/>
            <a:ext cx="200025" cy="447675"/>
          </a:xfrm>
          <a:prstGeom prst="rect">
            <a:avLst/>
          </a:prstGeom>
          <a:noFill/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124200"/>
            <a:ext cx="914400" cy="383721"/>
          </a:xfrm>
          <a:prstGeom prst="rect">
            <a:avLst/>
          </a:prstGeom>
          <a:noFill/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971925"/>
            <a:ext cx="1228725" cy="447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33400" y="4038600"/>
            <a:ext cx="8001000" cy="2133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3400" y="1905000"/>
            <a:ext cx="8001000" cy="1828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nip Same Side Corner Rectangle 3"/>
          <p:cNvSpPr/>
          <p:nvPr/>
        </p:nvSpPr>
        <p:spPr>
          <a:xfrm>
            <a:off x="2362200" y="304800"/>
            <a:ext cx="4343400" cy="914400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773621"/>
          </a:xfrm>
          <a:prstGeom prst="rect">
            <a:avLst/>
          </a:prstGeom>
        </p:spPr>
      </p:pic>
      <p:pic>
        <p:nvPicPr>
          <p:cNvPr id="6" name="Picture 5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0" y="0"/>
            <a:ext cx="1524000" cy="1773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0964" y="279737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133600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সুপ্রিমাম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ঊর্ধ্বসীমাগুলির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সুপ্রিমাম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সুপ্রিমাম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2999098"/>
            <a:ext cx="1447799" cy="3419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4422338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ইনফিমাম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গরিষ্ঠ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সীমাগুলির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ইনফিমাম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গরিষ্ঠ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ইনফিমাম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গরিষ্ঠ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-1৤</a:t>
            </a:r>
            <a:endParaRPr lang="en-US" sz="2600" dirty="0" smtClean="0">
              <a:cs typeface="NikoshBAN" pitchFamily="2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5260538"/>
            <a:ext cx="1447799" cy="341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4" grpId="0" animBg="1"/>
      <p:bldP spid="7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773621"/>
          </a:xfrm>
          <a:prstGeom prst="rect">
            <a:avLst/>
          </a:prstGeom>
        </p:spPr>
      </p:pic>
      <p:pic>
        <p:nvPicPr>
          <p:cNvPr id="40" name="Picture 39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0" y="0"/>
            <a:ext cx="1524000" cy="1773621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609600" y="4648200"/>
            <a:ext cx="77724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33400" y="1676400"/>
            <a:ext cx="77724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Diagonal Corner Rectangle 35"/>
          <p:cNvSpPr/>
          <p:nvPr/>
        </p:nvSpPr>
        <p:spPr>
          <a:xfrm>
            <a:off x="1905000" y="304800"/>
            <a:ext cx="54102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774448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সংখ্যারেখায়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মূলবিন্দু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নির্দেশক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দূরত্বকে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3657600"/>
            <a:ext cx="5715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85406" y="3657600"/>
            <a:ext cx="4579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67994" y="3656806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800600" y="36576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105400" y="3657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524500" y="36957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505200" y="3657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124200" y="3657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705100" y="36957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400300" y="36957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2400" y="3974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3962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3962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04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396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39624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-4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2401094" y="32377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3924300" y="3162300"/>
            <a:ext cx="380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5150128" y="3155672"/>
            <a:ext cx="3693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90800" y="3276600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3276600"/>
            <a:ext cx="121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0" y="2819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19600" y="2819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435858"/>
            <a:ext cx="50193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(Absolute value)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47244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মূলবিন্দু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600" dirty="0" smtClean="0">
                <a:cs typeface="NikoshBAN" pitchFamily="2" charset="0"/>
              </a:rPr>
              <a:t>4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4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3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3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-</a:t>
            </a:r>
            <a:r>
              <a:rPr lang="en-US" sz="2600" dirty="0" smtClean="0">
                <a:cs typeface="NikoshBAN" pitchFamily="2" charset="0"/>
              </a:rPr>
              <a:t>4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4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3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cs typeface="NikoshBAN" pitchFamily="2" charset="0"/>
              </a:rPr>
              <a:t>3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24000" cy="1773621"/>
          </a:xfrm>
          <a:prstGeom prst="rect">
            <a:avLst/>
          </a:prstGeom>
        </p:spPr>
      </p:pic>
      <p:pic>
        <p:nvPicPr>
          <p:cNvPr id="29" name="Picture 28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0" y="0"/>
            <a:ext cx="1524000" cy="1773621"/>
          </a:xfrm>
          <a:prstGeom prst="rect">
            <a:avLst/>
          </a:prstGeom>
        </p:spPr>
      </p:pic>
      <p:sp>
        <p:nvSpPr>
          <p:cNvPr id="27" name="Round Diagonal Corner Rectangle 26"/>
          <p:cNvSpPr/>
          <p:nvPr/>
        </p:nvSpPr>
        <p:spPr>
          <a:xfrm>
            <a:off x="457200" y="4800600"/>
            <a:ext cx="7848600" cy="14478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ame Side Corner Rectangle 25"/>
          <p:cNvSpPr/>
          <p:nvPr/>
        </p:nvSpPr>
        <p:spPr>
          <a:xfrm>
            <a:off x="533400" y="1676400"/>
            <a:ext cx="7772400" cy="2819400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1905000" y="2438400"/>
            <a:ext cx="383351" cy="1600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x&gt;</a:t>
            </a:r>
            <a:r>
              <a:rPr lang="en-US" sz="2600" dirty="0">
                <a:cs typeface="NikoshBAN" pitchFamily="2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38100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-x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x&lt;</a:t>
            </a:r>
            <a:r>
              <a:rPr lang="en-US" sz="2600" dirty="0">
                <a:cs typeface="NikoshBAN" pitchFamily="2" charset="0"/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2971800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NikoshBAN" pitchFamily="2" charset="0"/>
              </a:rPr>
              <a:t>0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x=</a:t>
            </a:r>
            <a:r>
              <a:rPr lang="en-US" sz="2600" dirty="0" smtClean="0">
                <a:cs typeface="NikoshBAN" pitchFamily="2" charset="0"/>
              </a:rPr>
              <a:t>0</a:t>
            </a:r>
            <a:endParaRPr lang="en-US" sz="2600" dirty="0"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9718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6096000" y="2667000"/>
            <a:ext cx="228600" cy="1066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CC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24384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x&gt;</a:t>
            </a:r>
            <a:r>
              <a:rPr lang="en-US" sz="2600" dirty="0">
                <a:cs typeface="NikoshBAN" pitchFamily="2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335280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-x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x&lt;</a:t>
            </a:r>
            <a:r>
              <a:rPr lang="en-US" sz="2600" dirty="0">
                <a:cs typeface="NikoshBAN" pitchFamily="2" charset="0"/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1793557"/>
            <a:ext cx="6662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762125"/>
            <a:ext cx="457200" cy="447675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895600"/>
            <a:ext cx="1010055" cy="533400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971800"/>
            <a:ext cx="1010055" cy="533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14400" y="5051048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(0)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(0)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(0)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1905000" y="304800"/>
            <a:ext cx="54102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81200" y="435858"/>
            <a:ext cx="501932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(Absolute value)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4" grpId="0" animBg="1"/>
      <p:bldP spid="5" grpId="0"/>
      <p:bldP spid="6" grpId="0"/>
      <p:bldP spid="7" grpId="0"/>
      <p:bldP spid="10" grpId="0"/>
      <p:bldP spid="11" grpId="0" animBg="1"/>
      <p:bldP spid="12" grpId="0"/>
      <p:bldP spid="13" grpId="0"/>
      <p:bldP spid="14" grpId="0"/>
      <p:bldP spid="21" grpId="0"/>
      <p:bldP spid="2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1981200"/>
            <a:ext cx="7696200" cy="40386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8133" y="3012757"/>
            <a:ext cx="31742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701143"/>
            <a:ext cx="56957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580" y="5070157"/>
            <a:ext cx="3256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4343400"/>
            <a:ext cx="56541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4৤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2362200"/>
            <a:ext cx="31454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1৤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85261" y="2971800"/>
          <a:ext cx="1110339" cy="457199"/>
        </p:xfrm>
        <a:graphic>
          <a:graphicData uri="http://schemas.openxmlformats.org/presentationml/2006/ole">
            <p:oleObj spid="_x0000_s41988" name="Equation" r:id="rId4" imgW="10363200" imgH="4267200" progId="Equation.3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86200" y="2895600"/>
          <a:ext cx="1447800" cy="666750"/>
        </p:xfrm>
        <a:graphic>
          <a:graphicData uri="http://schemas.openxmlformats.org/presentationml/2006/ole">
            <p:oleObj spid="_x0000_s41989" name="Equation" r:id="rId5" imgW="9753600" imgH="6096000" progId="Equation.3">
              <p:embed/>
            </p:oleObj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1790700" y="3736399"/>
          <a:ext cx="1257300" cy="457200"/>
        </p:xfrm>
        <a:graphic>
          <a:graphicData uri="http://schemas.openxmlformats.org/presentationml/2006/ole">
            <p:oleObj spid="_x0000_s41990" name="Equation" r:id="rId6" imgW="13411200" imgH="48768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886200" y="3624943"/>
          <a:ext cx="1981200" cy="566057"/>
        </p:xfrm>
        <a:graphic>
          <a:graphicData uri="http://schemas.openxmlformats.org/presentationml/2006/ole">
            <p:oleObj spid="_x0000_s41991" name="Equation" r:id="rId7" imgW="23469600" imgH="6705600" progId="Equation.3">
              <p:embed/>
            </p:oleObj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6324600" y="3701143"/>
          <a:ext cx="1524000" cy="566057"/>
        </p:xfrm>
        <a:graphic>
          <a:graphicData uri="http://schemas.openxmlformats.org/presentationml/2006/ole">
            <p:oleObj spid="_x0000_s41992" name="Equation" r:id="rId8" imgW="15240000" imgH="6096000" progId="Equation.3">
              <p:embed/>
            </p:oleObj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1714500" y="4343400"/>
          <a:ext cx="1257300" cy="457200"/>
        </p:xfrm>
        <a:graphic>
          <a:graphicData uri="http://schemas.openxmlformats.org/presentationml/2006/ole">
            <p:oleObj spid="_x0000_s41993" name="Equation" r:id="rId9" imgW="13411200" imgH="4876800" progId="Equation.3">
              <p:embed/>
            </p:oleObj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/>
        </p:nvGraphicFramePr>
        <p:xfrm>
          <a:off x="3733800" y="4267201"/>
          <a:ext cx="1981200" cy="558084"/>
        </p:xfrm>
        <a:graphic>
          <a:graphicData uri="http://schemas.openxmlformats.org/presentationml/2006/ole">
            <p:oleObj spid="_x0000_s41994" name="Equation" r:id="rId10" imgW="21640800" imgH="6096000" progId="Equation.3">
              <p:embed/>
            </p:oleObj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1828800" y="5105400"/>
          <a:ext cx="1295400" cy="457200"/>
        </p:xfrm>
        <a:graphic>
          <a:graphicData uri="http://schemas.openxmlformats.org/presentationml/2006/ole">
            <p:oleObj spid="_x0000_s41995" name="Equation" r:id="rId11" imgW="13411200" imgH="4876800" progId="Equation.3">
              <p:embed/>
            </p:oleObj>
          </a:graphicData>
        </a:graphic>
      </p:graphicFrame>
      <p:graphicFrame>
        <p:nvGraphicFramePr>
          <p:cNvPr id="15" name="Object 30"/>
          <p:cNvGraphicFramePr>
            <a:graphicFrameLocks noChangeAspect="1"/>
          </p:cNvGraphicFramePr>
          <p:nvPr/>
        </p:nvGraphicFramePr>
        <p:xfrm>
          <a:off x="3962400" y="5029200"/>
          <a:ext cx="2362200" cy="626076"/>
        </p:xfrm>
        <a:graphic>
          <a:graphicData uri="http://schemas.openxmlformats.org/presentationml/2006/ole">
            <p:oleObj spid="_x0000_s41996" name="Equation" r:id="rId12" imgW="22555200" imgH="6705600" progId="Equation.3">
              <p:embed/>
            </p:oleObj>
          </a:graphicData>
        </a:graphic>
      </p:graphicFrame>
      <p:graphicFrame>
        <p:nvGraphicFramePr>
          <p:cNvPr id="16" name="Object 33"/>
          <p:cNvGraphicFramePr>
            <a:graphicFrameLocks noChangeAspect="1"/>
          </p:cNvGraphicFramePr>
          <p:nvPr/>
        </p:nvGraphicFramePr>
        <p:xfrm>
          <a:off x="6172200" y="4267200"/>
          <a:ext cx="1981200" cy="558085"/>
        </p:xfrm>
        <a:graphic>
          <a:graphicData uri="http://schemas.openxmlformats.org/presentationml/2006/ole">
            <p:oleObj spid="_x0000_s41997" name="Equation" r:id="rId13" imgW="21640800" imgH="6096000" progId="Equation.3">
              <p:embed/>
            </p:oleObj>
          </a:graphicData>
        </a:graphic>
      </p:graphicFrame>
      <p:sp>
        <p:nvSpPr>
          <p:cNvPr id="17" name="Round Diagonal Corner Rectangle 16"/>
          <p:cNvSpPr/>
          <p:nvPr/>
        </p:nvSpPr>
        <p:spPr>
          <a:xfrm>
            <a:off x="1905000" y="304800"/>
            <a:ext cx="5410200" cy="9144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91102" y="402838"/>
            <a:ext cx="44919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sku401129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524000" cy="1773621"/>
          </a:xfrm>
          <a:prstGeom prst="rect">
            <a:avLst/>
          </a:prstGeom>
        </p:spPr>
      </p:pic>
      <p:pic>
        <p:nvPicPr>
          <p:cNvPr id="23" name="Picture 22" descr="sku401129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620000" y="0"/>
            <a:ext cx="1524000" cy="1773621"/>
          </a:xfrm>
          <a:prstGeom prst="rect">
            <a:avLst/>
          </a:prstGeom>
        </p:spPr>
      </p:pic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1828800" y="2362200"/>
          <a:ext cx="1142999" cy="470648"/>
        </p:xfrm>
        <a:graphic>
          <a:graphicData uri="http://schemas.openxmlformats.org/presentationml/2006/ole">
            <p:oleObj spid="_x0000_s41986" name="Equation" r:id="rId15" imgW="10363200" imgH="426720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038600" y="2286000"/>
          <a:ext cx="2362200" cy="609600"/>
        </p:xfrm>
        <a:graphic>
          <a:graphicData uri="http://schemas.openxmlformats.org/presentationml/2006/ole">
            <p:oleObj spid="_x0000_s41987" name="Equation" r:id="rId16" imgW="18897600" imgH="6096000" progId="Equation.3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8" grpId="0"/>
      <p:bldP spid="29" grpId="0"/>
      <p:bldP spid="31" grpId="0"/>
      <p:bldP spid="30" grpId="0"/>
      <p:bldP spid="27" grpId="0"/>
      <p:bldP spid="1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838200" y="1752600"/>
            <a:ext cx="7543800" cy="48006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133600" y="4495800"/>
            <a:ext cx="22701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73081" y="4993957"/>
            <a:ext cx="9605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2200" y="5867400"/>
            <a:ext cx="1560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(Proved)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75716" y="3352800"/>
            <a:ext cx="2492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3000" y="4155757"/>
            <a:ext cx="29209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2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ক্ষেত্রঃ</a:t>
            </a:r>
            <a:r>
              <a:rPr lang="en-US" sz="2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19200" y="2936557"/>
            <a:ext cx="9605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2200" y="2514600"/>
            <a:ext cx="2188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9200" y="2133600"/>
            <a:ext cx="2908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1ম </a:t>
            </a:r>
            <a:r>
              <a:rPr lang="en-US" sz="2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ক্ষেত্রঃ</a:t>
            </a:r>
            <a:r>
              <a:rPr lang="en-US" sz="2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sku4011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" cy="1418897"/>
          </a:xfrm>
          <a:prstGeom prst="rect">
            <a:avLst/>
          </a:prstGeom>
        </p:spPr>
      </p:pic>
      <p:pic>
        <p:nvPicPr>
          <p:cNvPr id="33" name="Picture 32" descr="sku4011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99966" y="1"/>
            <a:ext cx="1244034" cy="1447799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143000" y="914400"/>
            <a:ext cx="6781800" cy="762000"/>
          </a:xfrm>
          <a:prstGeom prst="roundRect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066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667000" y="1021976"/>
          <a:ext cx="1219200" cy="502024"/>
        </p:xfrm>
        <a:graphic>
          <a:graphicData uri="http://schemas.openxmlformats.org/presentationml/2006/ole">
            <p:oleObj spid="_x0000_s43010" name="Equation" r:id="rId5" imgW="10363200" imgH="426720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960620" y="990600"/>
          <a:ext cx="2125980" cy="685800"/>
        </p:xfrm>
        <a:graphic>
          <a:graphicData uri="http://schemas.openxmlformats.org/presentationml/2006/ole">
            <p:oleObj spid="_x0000_s43011" name="Equation" r:id="rId6" imgW="18897600" imgH="60960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22600" y="2159000"/>
          <a:ext cx="863600" cy="431800"/>
        </p:xfrm>
        <a:graphic>
          <a:graphicData uri="http://schemas.openxmlformats.org/presentationml/2006/ole">
            <p:oleObj spid="_x0000_s43012" name="Equation" r:id="rId7" imgW="8534400" imgH="4267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98600" y="2578100"/>
          <a:ext cx="787400" cy="393700"/>
        </p:xfrm>
        <a:graphic>
          <a:graphicData uri="http://schemas.openxmlformats.org/presentationml/2006/ole">
            <p:oleObj spid="_x0000_s43013" name="Equation" r:id="rId8" imgW="8534400" imgH="42672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71800" y="2590800"/>
          <a:ext cx="979714" cy="381000"/>
        </p:xfrm>
        <a:graphic>
          <a:graphicData uri="http://schemas.openxmlformats.org/presentationml/2006/ole">
            <p:oleObj spid="_x0000_s43014" name="Equation" r:id="rId9" imgW="10972800" imgH="42672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34050" y="3962400"/>
          <a:ext cx="114300" cy="215900"/>
        </p:xfrm>
        <a:graphic>
          <a:graphicData uri="http://schemas.openxmlformats.org/presentationml/2006/ole">
            <p:oleObj spid="_x0000_s43015" name="Equation" r:id="rId10" imgW="114120" imgH="2156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95800" y="2514600"/>
          <a:ext cx="2426970" cy="533400"/>
        </p:xfrm>
        <a:graphic>
          <a:graphicData uri="http://schemas.openxmlformats.org/presentationml/2006/ole">
            <p:oleObj spid="_x0000_s43016" name="Equation" r:id="rId11" imgW="27736800" imgH="60960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33600" y="2952750"/>
          <a:ext cx="1104900" cy="552450"/>
        </p:xfrm>
        <a:graphic>
          <a:graphicData uri="http://schemas.openxmlformats.org/presentationml/2006/ole">
            <p:oleObj spid="_x0000_s43017" name="Equation" r:id="rId12" imgW="12192000" imgH="60960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3390900"/>
          <a:ext cx="990600" cy="419100"/>
        </p:xfrm>
        <a:graphic>
          <a:graphicData uri="http://schemas.openxmlformats.org/presentationml/2006/ole">
            <p:oleObj spid="_x0000_s43018" name="Equation" r:id="rId13" imgW="8534400" imgH="4267200" progId="Equation.3">
              <p:embed/>
            </p:oleObj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3733800" y="3267075"/>
          <a:ext cx="990600" cy="619125"/>
        </p:xfrm>
        <a:graphic>
          <a:graphicData uri="http://schemas.openxmlformats.org/presentationml/2006/ole">
            <p:oleObj spid="_x0000_s43019" name="Equation" r:id="rId14" imgW="9753600" imgH="6096000" progId="Equation.3">
              <p:embed/>
            </p:oleObj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3733800" y="3733800"/>
          <a:ext cx="1653540" cy="533400"/>
        </p:xfrm>
        <a:graphic>
          <a:graphicData uri="http://schemas.openxmlformats.org/presentationml/2006/ole">
            <p:oleObj spid="_x0000_s43020" name="Equation" r:id="rId15" imgW="18897600" imgH="609600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19650" y="3930650"/>
          <a:ext cx="114300" cy="215900"/>
        </p:xfrm>
        <a:graphic>
          <a:graphicData uri="http://schemas.openxmlformats.org/presentationml/2006/ole">
            <p:oleObj spid="_x0000_s43021" name="Equation" r:id="rId16" imgW="114120" imgH="215640" progId="Equation.3">
              <p:embed/>
            </p:oleObj>
          </a:graphicData>
        </a:graphic>
      </p:graphicFrame>
      <p:graphicFrame>
        <p:nvGraphicFramePr>
          <p:cNvPr id="19" name="Object 23"/>
          <p:cNvGraphicFramePr>
            <a:graphicFrameLocks noChangeAspect="1"/>
          </p:cNvGraphicFramePr>
          <p:nvPr/>
        </p:nvGraphicFramePr>
        <p:xfrm>
          <a:off x="2895600" y="4114800"/>
          <a:ext cx="990600" cy="457200"/>
        </p:xfrm>
        <a:graphic>
          <a:graphicData uri="http://schemas.openxmlformats.org/presentationml/2006/ole">
            <p:oleObj spid="_x0000_s43022" name="Equation" r:id="rId17" imgW="8534400" imgH="4267200" progId="Equation.3">
              <p:embed/>
            </p:oleObj>
          </a:graphicData>
        </a:graphic>
      </p:graphicFrame>
      <p:graphicFrame>
        <p:nvGraphicFramePr>
          <p:cNvPr id="20" name="Object 24"/>
          <p:cNvGraphicFramePr>
            <a:graphicFrameLocks noChangeAspect="1"/>
          </p:cNvGraphicFramePr>
          <p:nvPr/>
        </p:nvGraphicFramePr>
        <p:xfrm>
          <a:off x="1219200" y="4572000"/>
          <a:ext cx="990600" cy="424543"/>
        </p:xfrm>
        <a:graphic>
          <a:graphicData uri="http://schemas.openxmlformats.org/presentationml/2006/ole">
            <p:oleObj spid="_x0000_s43023" name="Equation" r:id="rId18" imgW="8534400" imgH="4267200" progId="Equation.3">
              <p:embed/>
            </p:oleObj>
          </a:graphicData>
        </a:graphic>
      </p:graphicFrame>
      <p:graphicFrame>
        <p:nvGraphicFramePr>
          <p:cNvPr id="21" name="Object 29"/>
          <p:cNvGraphicFramePr>
            <a:graphicFrameLocks noChangeAspect="1"/>
          </p:cNvGraphicFramePr>
          <p:nvPr/>
        </p:nvGraphicFramePr>
        <p:xfrm>
          <a:off x="2743200" y="4549346"/>
          <a:ext cx="1066800" cy="403654"/>
        </p:xfrm>
        <a:graphic>
          <a:graphicData uri="http://schemas.openxmlformats.org/presentationml/2006/ole">
            <p:oleObj spid="_x0000_s43024" name="Equation" r:id="rId19" imgW="11277600" imgH="4267200" progId="Equation.3">
              <p:embed/>
            </p:oleObj>
          </a:graphicData>
        </a:graphic>
      </p:graphicFrame>
      <p:graphicFrame>
        <p:nvGraphicFramePr>
          <p:cNvPr id="22" name="Object 34"/>
          <p:cNvGraphicFramePr>
            <a:graphicFrameLocks noChangeAspect="1"/>
          </p:cNvGraphicFramePr>
          <p:nvPr/>
        </p:nvGraphicFramePr>
        <p:xfrm>
          <a:off x="4495800" y="4419600"/>
          <a:ext cx="2773680" cy="609600"/>
        </p:xfrm>
        <a:graphic>
          <a:graphicData uri="http://schemas.openxmlformats.org/presentationml/2006/ole">
            <p:oleObj spid="_x0000_s43025" name="Equation" r:id="rId20" imgW="27736800" imgH="609600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152650" y="4953000"/>
          <a:ext cx="2800350" cy="533400"/>
        </p:xfrm>
        <a:graphic>
          <a:graphicData uri="http://schemas.openxmlformats.org/presentationml/2006/ole">
            <p:oleObj spid="_x0000_s43026" name="Equation" r:id="rId21" imgW="32004000" imgH="609600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057400" y="5334000"/>
          <a:ext cx="1653540" cy="533400"/>
        </p:xfrm>
        <a:graphic>
          <a:graphicData uri="http://schemas.openxmlformats.org/presentationml/2006/ole">
            <p:oleObj spid="_x0000_s43027" name="Equation" r:id="rId22" imgW="18897600" imgH="609600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038600" y="5638800"/>
          <a:ext cx="1811020" cy="584200"/>
        </p:xfrm>
        <a:graphic>
          <a:graphicData uri="http://schemas.openxmlformats.org/presentationml/2006/ole">
            <p:oleObj spid="_x0000_s43028" name="Equation" r:id="rId23" imgW="18897600" imgH="6096000" progId="Equation.3">
              <p:embed/>
            </p:oleObj>
          </a:graphicData>
        </a:graphic>
      </p:graphicFrame>
      <p:sp>
        <p:nvSpPr>
          <p:cNvPr id="26" name="Round Diagonal Corner Rectangle 25"/>
          <p:cNvSpPr/>
          <p:nvPr/>
        </p:nvSpPr>
        <p:spPr>
          <a:xfrm>
            <a:off x="1905000" y="152400"/>
            <a:ext cx="5410200" cy="68580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57400" y="152400"/>
            <a:ext cx="50674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1828800"/>
            <a:ext cx="966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প্রমানঃ</a:t>
            </a:r>
            <a:r>
              <a:rPr lang="en-US" sz="2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0" y="2895600"/>
            <a:ext cx="30700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     …      …    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9200" y="3733800"/>
            <a:ext cx="2653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ও (ii)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800" y="3733800"/>
            <a:ext cx="2467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…   …   (iii)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4400" y="3352800"/>
            <a:ext cx="3013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   …      …     (ii)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33800" y="5334000"/>
            <a:ext cx="407355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….   …  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    …        (iv)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9665" y="5374957"/>
            <a:ext cx="755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39" y="5715000"/>
            <a:ext cx="3118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(iii) ও (iv)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8" grpId="0"/>
      <p:bldP spid="49" grpId="0"/>
      <p:bldP spid="47" grpId="0"/>
      <p:bldP spid="42" grpId="0"/>
      <p:bldP spid="46" grpId="0"/>
      <p:bldP spid="39" grpId="0"/>
      <p:bldP spid="38" grpId="0"/>
      <p:bldP spid="36" grpId="0"/>
      <p:bldP spid="30" grpId="0" animBg="1"/>
      <p:bldP spid="5" grpId="0"/>
      <p:bldP spid="26" grpId="0" animBg="1"/>
      <p:bldP spid="29" grpId="0"/>
      <p:bldP spid="37" grpId="0"/>
      <p:bldP spid="40" grpId="0"/>
      <p:bldP spid="41" grpId="0"/>
      <p:bldP spid="43" grpId="0"/>
      <p:bldP spid="44" grpId="0"/>
      <p:bldP spid="45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33400" y="3048000"/>
            <a:ext cx="8077200" cy="35052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4191000"/>
            <a:ext cx="3961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3011269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9600" y="1981200"/>
            <a:ext cx="7848600" cy="8382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0968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438401" y="2117834"/>
          <a:ext cx="1295399" cy="563660"/>
        </p:xfrm>
        <a:graphic>
          <a:graphicData uri="http://schemas.openxmlformats.org/presentationml/2006/ole">
            <p:oleObj spid="_x0000_s44034" name="Equation" r:id="rId4" imgW="10363200" imgH="426720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5334000" y="2123661"/>
          <a:ext cx="1600200" cy="582808"/>
        </p:xfrm>
        <a:graphic>
          <a:graphicData uri="http://schemas.openxmlformats.org/presentationml/2006/ole">
            <p:oleObj spid="_x0000_s44035" name="Equation" r:id="rId5" imgW="9753600" imgH="60960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67200" y="3048000"/>
          <a:ext cx="1066800" cy="533400"/>
        </p:xfrm>
        <a:graphic>
          <a:graphicData uri="http://schemas.openxmlformats.org/presentationml/2006/ole">
            <p:oleObj spid="_x0000_s44036" name="Equation" r:id="rId6" imgW="8534400" imgH="4267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66800" y="3619500"/>
          <a:ext cx="1143000" cy="571500"/>
        </p:xfrm>
        <a:graphic>
          <a:graphicData uri="http://schemas.openxmlformats.org/presentationml/2006/ole">
            <p:oleObj spid="_x0000_s44037" name="Equation" r:id="rId7" imgW="8534400" imgH="4267200" progId="Equation.3">
              <p:embed/>
            </p:oleObj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048000" y="3517880"/>
          <a:ext cx="1463040" cy="914400"/>
        </p:xfrm>
        <a:graphic>
          <a:graphicData uri="http://schemas.openxmlformats.org/presentationml/2006/ole">
            <p:oleObj spid="_x0000_s44038" name="Equation" r:id="rId8" imgW="9753600" imgH="6096000" progId="Equation.3">
              <p:embed/>
            </p:oleObj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3200400" y="4152900"/>
          <a:ext cx="1143000" cy="571500"/>
        </p:xfrm>
        <a:graphic>
          <a:graphicData uri="http://schemas.openxmlformats.org/presentationml/2006/ole">
            <p:oleObj spid="_x0000_s44039" name="Equation" r:id="rId9" imgW="8534400" imgH="4267200" progId="Equation.3">
              <p:embed/>
            </p:oleObj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1066800" y="4800600"/>
          <a:ext cx="1066800" cy="533400"/>
        </p:xfrm>
        <a:graphic>
          <a:graphicData uri="http://schemas.openxmlformats.org/presentationml/2006/ole">
            <p:oleObj spid="_x0000_s44040" name="Equation" r:id="rId10" imgW="8534400" imgH="4267200" progId="Equation.3">
              <p:embed/>
            </p:oleObj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/>
        </p:nvGraphicFramePr>
        <p:xfrm>
          <a:off x="2971800" y="4660880"/>
          <a:ext cx="1634490" cy="838200"/>
        </p:xfrm>
        <a:graphic>
          <a:graphicData uri="http://schemas.openxmlformats.org/presentationml/2006/ole">
            <p:oleObj spid="_x0000_s44041" name="Equation" r:id="rId11" imgW="11887200" imgH="6096000" progId="Equation.3">
              <p:embed/>
            </p:oleObj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5562600" y="4584681"/>
          <a:ext cx="1371600" cy="857498"/>
        </p:xfrm>
        <a:graphic>
          <a:graphicData uri="http://schemas.openxmlformats.org/presentationml/2006/ole">
            <p:oleObj spid="_x0000_s44042" name="Equation" r:id="rId12" imgW="9753600" imgH="60960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160520" y="5194280"/>
          <a:ext cx="1249680" cy="781050"/>
        </p:xfrm>
        <a:graphic>
          <a:graphicData uri="http://schemas.openxmlformats.org/presentationml/2006/ole">
            <p:oleObj spid="_x0000_s44043" name="Equation" r:id="rId13" imgW="9753600" imgH="6096000" progId="Equation.3">
              <p:embed/>
            </p:oleObj>
          </a:graphicData>
        </a:graphic>
      </p:graphicFrame>
      <p:sp>
        <p:nvSpPr>
          <p:cNvPr id="16" name="Round Diagonal Corner Rectangle 15"/>
          <p:cNvSpPr/>
          <p:nvPr/>
        </p:nvSpPr>
        <p:spPr>
          <a:xfrm>
            <a:off x="1600200" y="457200"/>
            <a:ext cx="5867400" cy="8382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7400" y="510570"/>
            <a:ext cx="50674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81p33G98HfL._SX385_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"/>
            <a:ext cx="1487129" cy="1676400"/>
          </a:xfrm>
          <a:prstGeom prst="rect">
            <a:avLst/>
          </a:prstGeom>
        </p:spPr>
      </p:pic>
      <p:pic>
        <p:nvPicPr>
          <p:cNvPr id="21" name="Picture 20" descr="81p33G98HfL._SX385_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6871" y="0"/>
            <a:ext cx="1487129" cy="1676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3011269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প্রমানঃ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3581400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   …   …     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4724400"/>
            <a:ext cx="976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344" y="5257800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ও (ii)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3581400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4611469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 (ii)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7079" y="4763869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5867400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(Proved)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25" grpId="0"/>
      <p:bldP spid="22" grpId="0" animBg="1"/>
      <p:bldP spid="4" grpId="0"/>
      <p:bldP spid="16" grpId="0" animBg="1"/>
      <p:bldP spid="17" grpId="0"/>
      <p:bldP spid="24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609600" y="2133600"/>
            <a:ext cx="7924800" cy="4343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0"/>
            <a:ext cx="1219200" cy="1374371"/>
          </a:xfrm>
          <a:prstGeom prst="rect">
            <a:avLst/>
          </a:prstGeom>
        </p:spPr>
      </p:pic>
      <p:pic>
        <p:nvPicPr>
          <p:cNvPr id="11" name="Picture 10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199" cy="1374370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609600" y="1295400"/>
            <a:ext cx="7848600" cy="6858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77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79170" y="1371600"/>
          <a:ext cx="1295400" cy="518160"/>
        </p:xfrm>
        <a:graphic>
          <a:graphicData uri="http://schemas.openxmlformats.org/presentationml/2006/ole">
            <p:oleObj spid="_x0000_s45058" name="Equation" r:id="rId5" imgW="15240000" imgH="609600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041230" y="1251857"/>
          <a:ext cx="2286000" cy="653143"/>
        </p:xfrm>
        <a:graphic>
          <a:graphicData uri="http://schemas.openxmlformats.org/presentationml/2006/ole">
            <p:oleObj spid="_x0000_s45059" name="Equation" r:id="rId6" imgW="23469600" imgH="67056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676400" y="1387366"/>
          <a:ext cx="1257300" cy="457200"/>
        </p:xfrm>
        <a:graphic>
          <a:graphicData uri="http://schemas.openxmlformats.org/presentationml/2006/ole">
            <p:oleObj spid="_x0000_s45060" name="Equation" r:id="rId7" imgW="13411200" imgH="4876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5630" y="2133600"/>
            <a:ext cx="2268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প্রমানঃ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600200" y="228600"/>
            <a:ext cx="5867400" cy="838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281970"/>
            <a:ext cx="50674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971800"/>
            <a:ext cx="3021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(ii)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2514600"/>
            <a:ext cx="1550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(ii)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2133600"/>
            <a:ext cx="2416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   …   … 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/>
          </a:p>
        </p:txBody>
      </p:sp>
      <p:sp>
        <p:nvSpPr>
          <p:cNvPr id="16" name="TextBox 15"/>
          <p:cNvSpPr txBox="1"/>
          <p:nvPr/>
        </p:nvSpPr>
        <p:spPr>
          <a:xfrm>
            <a:off x="797633" y="2555557"/>
            <a:ext cx="23439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9958" y="5715000"/>
            <a:ext cx="1560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(Proved)</a:t>
            </a:r>
            <a:endParaRPr lang="en-US" sz="2600" dirty="0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975" y="2200275"/>
            <a:ext cx="809625" cy="390525"/>
          </a:xfrm>
          <a:prstGeom prst="rect">
            <a:avLst/>
          </a:prstGeom>
          <a:noFill/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8950" y="2209800"/>
            <a:ext cx="2457450" cy="390525"/>
          </a:xfrm>
          <a:prstGeom prst="rect">
            <a:avLst/>
          </a:prstGeom>
          <a:noFill/>
        </p:spPr>
      </p:pic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90800"/>
            <a:ext cx="809625" cy="390525"/>
          </a:xfrm>
          <a:prstGeom prst="rect">
            <a:avLst/>
          </a:prstGeom>
          <a:noFill/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590800"/>
            <a:ext cx="3057525" cy="390525"/>
          </a:xfrm>
          <a:prstGeom prst="rect">
            <a:avLst/>
          </a:prstGeom>
          <a:noFill/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5225" y="2971800"/>
            <a:ext cx="1323975" cy="39052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62000" y="3352800"/>
            <a:ext cx="40863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অনুরূপভাবে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352800"/>
            <a:ext cx="1905000" cy="390525"/>
          </a:xfrm>
          <a:prstGeom prst="rect">
            <a:avLst/>
          </a:prstGeom>
          <a:noFill/>
        </p:spPr>
      </p:pic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73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352800"/>
            <a:ext cx="2133600" cy="3905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820125" y="3241357"/>
            <a:ext cx="12570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(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/>
          </a:p>
        </p:txBody>
      </p:sp>
      <p:sp>
        <p:nvSpPr>
          <p:cNvPr id="32" name="TextBox 31"/>
          <p:cNvSpPr txBox="1"/>
          <p:nvPr/>
        </p:nvSpPr>
        <p:spPr>
          <a:xfrm>
            <a:off x="780289" y="3698544"/>
            <a:ext cx="44967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 [(iii)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75" name="Picture 1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2575" y="3724275"/>
            <a:ext cx="1952625" cy="390525"/>
          </a:xfrm>
          <a:prstGeom prst="rect">
            <a:avLst/>
          </a:prstGeom>
          <a:noFill/>
        </p:spPr>
      </p:pic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77" name="Picture 2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191000"/>
            <a:ext cx="4191000" cy="390525"/>
          </a:xfrm>
          <a:prstGeom prst="rect">
            <a:avLst/>
          </a:prstGeom>
          <a:noFill/>
        </p:spPr>
      </p:pic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79" name="Picture 2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4724400"/>
            <a:ext cx="2381250" cy="3905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762000" y="4689157"/>
            <a:ext cx="8242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ৎ,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" y="5105400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উভয়েই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বর্গমূলের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সমীকৃত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81" name="Picture 25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05400"/>
            <a:ext cx="581025" cy="390525"/>
          </a:xfrm>
          <a:prstGeom prst="rect">
            <a:avLst/>
          </a:prstGeom>
          <a:noFill/>
        </p:spPr>
      </p:pic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83" name="Picture 2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105400"/>
            <a:ext cx="790575" cy="390525"/>
          </a:xfrm>
          <a:prstGeom prst="rect">
            <a:avLst/>
          </a:prstGeom>
          <a:noFill/>
        </p:spPr>
      </p:pic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562600"/>
            <a:ext cx="1800225" cy="390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4" grpId="0"/>
      <p:bldP spid="8" grpId="0"/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26" grpId="0"/>
      <p:bldP spid="31" grpId="0"/>
      <p:bldP spid="32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" y="2286000"/>
            <a:ext cx="8153400" cy="41910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7200" y="1600200"/>
            <a:ext cx="8153400" cy="6096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654076"/>
            <a:ext cx="792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(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                       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ii)                                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886200" y="1647498"/>
          <a:ext cx="1905000" cy="536619"/>
        </p:xfrm>
        <a:graphic>
          <a:graphicData uri="http://schemas.openxmlformats.org/presentationml/2006/ole">
            <p:oleObj spid="_x0000_s46082" name="Equation" r:id="rId4" imgW="21640800" imgH="609600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324600" y="1647498"/>
          <a:ext cx="1893570" cy="533400"/>
        </p:xfrm>
        <a:graphic>
          <a:graphicData uri="http://schemas.openxmlformats.org/presentationml/2006/ole">
            <p:oleObj spid="_x0000_s46083" name="Equation" r:id="rId5" imgW="21640800" imgH="609600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447800" y="1717964"/>
          <a:ext cx="1143000" cy="415636"/>
        </p:xfrm>
        <a:graphic>
          <a:graphicData uri="http://schemas.openxmlformats.org/presentationml/2006/ole">
            <p:oleObj spid="_x0000_s46084" name="Equation" r:id="rId6" imgW="13411200" imgH="4876800" progId="Equation.3">
              <p:embed/>
            </p:oleObj>
          </a:graphicData>
        </a:graphic>
      </p:graphicFrame>
      <p:sp>
        <p:nvSpPr>
          <p:cNvPr id="8" name="Round Diagonal Corner Rectangle 7"/>
          <p:cNvSpPr/>
          <p:nvPr/>
        </p:nvSpPr>
        <p:spPr>
          <a:xfrm>
            <a:off x="1600200" y="228600"/>
            <a:ext cx="5867400" cy="8382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281970"/>
            <a:ext cx="50674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81p33G98HfL._SX385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219199" cy="1374370"/>
          </a:xfrm>
          <a:prstGeom prst="rect">
            <a:avLst/>
          </a:prstGeom>
        </p:spPr>
      </p:pic>
      <p:pic>
        <p:nvPicPr>
          <p:cNvPr id="11" name="Picture 10" descr="81p33G98HfL._SX385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0"/>
            <a:ext cx="1219200" cy="1374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307372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): 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2209800" y="2298700"/>
          <a:ext cx="4038600" cy="596900"/>
        </p:xfrm>
        <a:graphic>
          <a:graphicData uri="http://schemas.openxmlformats.org/presentationml/2006/ole">
            <p:oleObj spid="_x0000_s46085" name="Equation" r:id="rId8" imgW="40233600" imgH="6705600" progId="Equation.3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914400" y="3505200"/>
          <a:ext cx="4572000" cy="609600"/>
        </p:xfrm>
        <a:graphic>
          <a:graphicData uri="http://schemas.openxmlformats.org/presentationml/2006/ole">
            <p:oleObj spid="_x0000_s46086" name="Equation" r:id="rId9" imgW="40538400" imgH="6705600" progId="Equation.3">
              <p:embed/>
            </p:oleObj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914400" y="4114800"/>
          <a:ext cx="3797300" cy="590411"/>
        </p:xfrm>
        <a:graphic>
          <a:graphicData uri="http://schemas.openxmlformats.org/presentationml/2006/ole">
            <p:oleObj spid="_x0000_s46087" name="Equation" r:id="rId10" imgW="32308800" imgH="6705600" progId="Equation.3">
              <p:embed/>
            </p:oleObj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914400" y="4648200"/>
          <a:ext cx="4064000" cy="603111"/>
        </p:xfrm>
        <a:graphic>
          <a:graphicData uri="http://schemas.openxmlformats.org/presentationml/2006/ole">
            <p:oleObj spid="_x0000_s46088" name="Equation" r:id="rId11" imgW="33528000" imgH="6705600" progId="Equation.3">
              <p:embed/>
            </p:oleObj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914400" y="5181600"/>
          <a:ext cx="3683000" cy="653911"/>
        </p:xfrm>
        <a:graphic>
          <a:graphicData uri="http://schemas.openxmlformats.org/presentationml/2006/ole">
            <p:oleObj spid="_x0000_s46089" name="Equation" r:id="rId12" imgW="33528000" imgH="6705600" progId="Equation.3">
              <p:embed/>
            </p:oleObj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914400" y="5715000"/>
          <a:ext cx="3441700" cy="685800"/>
        </p:xfrm>
        <a:graphic>
          <a:graphicData uri="http://schemas.openxmlformats.org/presentationml/2006/ole">
            <p:oleObj spid="_x0000_s46090" name="Equation" r:id="rId13" imgW="26212800" imgH="6096000" progId="Equation.3">
              <p:embed/>
            </p:oleObj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4668982" y="2819400"/>
          <a:ext cx="3636818" cy="551793"/>
        </p:xfrm>
        <a:graphic>
          <a:graphicData uri="http://schemas.openxmlformats.org/presentationml/2006/ole">
            <p:oleObj spid="_x0000_s46091" name="Equation" r:id="rId14" imgW="44196000" imgH="6705600" progId="Equation.3">
              <p:embed/>
            </p:oleObj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1905000" y="2895600"/>
          <a:ext cx="2377438" cy="609600"/>
        </p:xfrm>
        <a:graphic>
          <a:graphicData uri="http://schemas.openxmlformats.org/presentationml/2006/ole">
            <p:oleObj spid="_x0000_s46092" name="Equation" r:id="rId15" imgW="23774400" imgH="6096000" progId="Equation.3">
              <p:embed/>
            </p:oleObj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5943600" y="3581401"/>
          <a:ext cx="1828800" cy="609600"/>
        </p:xfrm>
        <a:graphic>
          <a:graphicData uri="http://schemas.openxmlformats.org/presentationml/2006/ole">
            <p:oleObj spid="_x0000_s46093" name="Equation" r:id="rId16" imgW="16154400" imgH="60960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24400" y="5791200"/>
            <a:ext cx="1560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(Proved)</a:t>
            </a:r>
            <a:endParaRPr lang="en-US" sz="2600" dirty="0"/>
          </a:p>
        </p:txBody>
      </p:sp>
    </p:spTree>
  </p:cSld>
  <p:clrMapOvr>
    <a:masterClrMapping/>
  </p:clrMapOvr>
  <p:transition spd="slow">
    <p:pull dir="l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/>
      <p:bldP spid="8" grpId="0" animBg="1"/>
      <p:bldP spid="9" grpId="0"/>
      <p:bldP spid="1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752600" y="304800"/>
            <a:ext cx="556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590800"/>
            <a:ext cx="4800600" cy="381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914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67000"/>
            <a:ext cx="46482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54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pic>
        <p:nvPicPr>
          <p:cNvPr id="10" name="Picture 9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600200" cy="1803861"/>
          </a:xfrm>
          <a:prstGeom prst="rect">
            <a:avLst/>
          </a:prstGeom>
        </p:spPr>
      </p:pic>
      <p:pic>
        <p:nvPicPr>
          <p:cNvPr id="11" name="Picture 10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0"/>
            <a:ext cx="1600200" cy="1803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415712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38200" y="2133600"/>
            <a:ext cx="7391400" cy="43434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914400" y="1447800"/>
            <a:ext cx="7239000" cy="6096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5240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209800" y="1526308"/>
          <a:ext cx="1250950" cy="454892"/>
        </p:xfrm>
        <a:graphic>
          <a:graphicData uri="http://schemas.openxmlformats.org/presentationml/2006/ole">
            <p:oleObj spid="_x0000_s47106" name="Equation" r:id="rId4" imgW="13411200" imgH="487680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357952" y="2667000"/>
          <a:ext cx="3886200" cy="457200"/>
        </p:xfrm>
        <a:graphic>
          <a:graphicData uri="http://schemas.openxmlformats.org/presentationml/2006/ole">
            <p:oleObj spid="_x0000_s47107" name="Equation" r:id="rId5" imgW="25908000" imgH="60960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384300" y="3048001"/>
          <a:ext cx="3644900" cy="457199"/>
        </p:xfrm>
        <a:graphic>
          <a:graphicData uri="http://schemas.openxmlformats.org/presentationml/2006/ole">
            <p:oleObj spid="_x0000_s47108" name="Equation" r:id="rId6" imgW="25908000" imgH="6096000" progId="Equation.3">
              <p:embed/>
            </p:oleObj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1905000" y="2231408"/>
          <a:ext cx="4495800" cy="511792"/>
        </p:xfrm>
        <a:graphic>
          <a:graphicData uri="http://schemas.openxmlformats.org/presentationml/2006/ole">
            <p:oleObj spid="_x0000_s47109" name="Equation" r:id="rId7" imgW="40843200" imgH="6096000" progId="Equation.3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1981200" y="3429000"/>
          <a:ext cx="5867400" cy="533400"/>
        </p:xfrm>
        <a:graphic>
          <a:graphicData uri="http://schemas.openxmlformats.org/presentationml/2006/ole">
            <p:oleObj spid="_x0000_s47110" name="Equation" r:id="rId8" imgW="58826400" imgH="6096000" progId="Equation.3">
              <p:embed/>
            </p:oleObj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1333500" y="3886200"/>
          <a:ext cx="6134100" cy="457200"/>
        </p:xfrm>
        <a:graphic>
          <a:graphicData uri="http://schemas.openxmlformats.org/presentationml/2006/ole">
            <p:oleObj spid="_x0000_s47111" name="Equation" r:id="rId9" imgW="56388000" imgH="6096000" progId="Equation.3">
              <p:embed/>
            </p:oleObj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1295400" y="4267201"/>
          <a:ext cx="4267200" cy="457199"/>
        </p:xfrm>
        <a:graphic>
          <a:graphicData uri="http://schemas.openxmlformats.org/presentationml/2006/ole">
            <p:oleObj spid="_x0000_s47112" name="Equation" r:id="rId10" imgW="28041600" imgH="6096000" progId="Equation.3">
              <p:embed/>
            </p:oleObj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/>
        </p:nvGraphicFramePr>
        <p:xfrm>
          <a:off x="1613848" y="5111088"/>
          <a:ext cx="5091752" cy="457200"/>
        </p:xfrm>
        <a:graphic>
          <a:graphicData uri="http://schemas.openxmlformats.org/presentationml/2006/ole">
            <p:oleObj spid="_x0000_s47113" name="Equation" r:id="rId11" imgW="35966400" imgH="6096000" progId="Equation.3">
              <p:embed/>
            </p:oleObj>
          </a:graphicData>
        </a:graphic>
      </p:graphicFrame>
      <p:graphicFrame>
        <p:nvGraphicFramePr>
          <p:cNvPr id="13" name="Object 19"/>
          <p:cNvGraphicFramePr>
            <a:graphicFrameLocks noChangeAspect="1"/>
          </p:cNvGraphicFramePr>
          <p:nvPr/>
        </p:nvGraphicFramePr>
        <p:xfrm>
          <a:off x="1524000" y="5554640"/>
          <a:ext cx="3581400" cy="457200"/>
        </p:xfrm>
        <a:graphic>
          <a:graphicData uri="http://schemas.openxmlformats.org/presentationml/2006/ole">
            <p:oleObj spid="_x0000_s47114" name="Equation" r:id="rId12" imgW="27127200" imgH="6705600" progId="Equation.3">
              <p:embed/>
            </p:oleObj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1447800" y="6019800"/>
          <a:ext cx="3962400" cy="457200"/>
        </p:xfrm>
        <a:graphic>
          <a:graphicData uri="http://schemas.openxmlformats.org/presentationml/2006/ole">
            <p:oleObj spid="_x0000_s47115" name="Equation" r:id="rId13" imgW="27127200" imgH="6705600" progId="Equation.3">
              <p:embed/>
            </p:oleObj>
          </a:graphicData>
        </a:graphic>
      </p:graphicFrame>
      <p:graphicFrame>
        <p:nvGraphicFramePr>
          <p:cNvPr id="16" name="Object 22"/>
          <p:cNvGraphicFramePr>
            <a:graphicFrameLocks noChangeAspect="1"/>
          </p:cNvGraphicFramePr>
          <p:nvPr/>
        </p:nvGraphicFramePr>
        <p:xfrm>
          <a:off x="4419600" y="1447800"/>
          <a:ext cx="2667000" cy="609600"/>
        </p:xfrm>
        <a:graphic>
          <a:graphicData uri="http://schemas.openxmlformats.org/presentationml/2006/ole">
            <p:oleObj spid="_x0000_s47117" name="Equation" r:id="rId14" imgW="22555200" imgH="6705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92819" y="4640253"/>
            <a:ext cx="30219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(ii)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4231957"/>
            <a:ext cx="2032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…… … (ii)</a:t>
            </a:r>
            <a:endParaRPr lang="en-US" sz="2600" dirty="0"/>
          </a:p>
        </p:txBody>
      </p:sp>
      <p:sp>
        <p:nvSpPr>
          <p:cNvPr id="19" name="TextBox 18"/>
          <p:cNvSpPr txBox="1"/>
          <p:nvPr/>
        </p:nvSpPr>
        <p:spPr>
          <a:xfrm>
            <a:off x="1102433" y="3469957"/>
            <a:ext cx="8787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05400" y="2971800"/>
            <a:ext cx="24160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    …   … 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96021" y="2250757"/>
            <a:ext cx="8851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প্রমানঃ</a:t>
            </a:r>
            <a:endParaRPr lang="en-US" sz="2600" dirty="0"/>
          </a:p>
        </p:txBody>
      </p:sp>
      <p:sp>
        <p:nvSpPr>
          <p:cNvPr id="22" name="Round Diagonal Corner Rectangle 21"/>
          <p:cNvSpPr/>
          <p:nvPr/>
        </p:nvSpPr>
        <p:spPr>
          <a:xfrm>
            <a:off x="1600200" y="228600"/>
            <a:ext cx="5867400" cy="83820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57400" y="281970"/>
            <a:ext cx="506741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81p33G98HfL._SX385_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"/>
            <a:ext cx="1219199" cy="1374370"/>
          </a:xfrm>
          <a:prstGeom prst="rect">
            <a:avLst/>
          </a:prstGeom>
        </p:spPr>
      </p:pic>
      <p:pic>
        <p:nvPicPr>
          <p:cNvPr id="25" name="Picture 24" descr="81p33G98HfL._SX385_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24800" y="0"/>
            <a:ext cx="1219200" cy="13743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78958" y="6019800"/>
            <a:ext cx="15600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(Proved)</a:t>
            </a:r>
            <a:endParaRPr lang="en-US" sz="2600" dirty="0"/>
          </a:p>
        </p:txBody>
      </p:sp>
    </p:spTree>
  </p:cSld>
  <p:clrMapOvr>
    <a:masterClrMapping/>
  </p:clrMapOvr>
  <p:transition spd="slow">
    <p:split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838200" y="2438400"/>
            <a:ext cx="7391400" cy="36576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" y="1447800"/>
            <a:ext cx="7315200" cy="6858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43845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01.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ঃ</a:t>
            </a:r>
            <a:endParaRPr lang="en-US" sz="26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1600200" y="228600"/>
            <a:ext cx="5867400" cy="8382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06562" y="281970"/>
            <a:ext cx="32656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" cy="1374370"/>
          </a:xfrm>
          <a:prstGeom prst="rect">
            <a:avLst/>
          </a:prstGeom>
        </p:spPr>
      </p:pic>
      <p:pic>
        <p:nvPicPr>
          <p:cNvPr id="7" name="Picture 6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219200" cy="1374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2514600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অসমতা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551296"/>
            <a:ext cx="1752600" cy="4018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3000" y="3200400"/>
            <a:ext cx="9108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3810000"/>
            <a:ext cx="6862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অসমতা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smtClean="0">
                <a:cs typeface="NikoshBAN" pitchFamily="2" charset="0"/>
              </a:rPr>
              <a:t>-2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569984"/>
            <a:ext cx="1752600" cy="401816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752" y="3088944"/>
            <a:ext cx="1600200" cy="716507"/>
          </a:xfrm>
          <a:prstGeom prst="rect">
            <a:avLst/>
          </a:prstGeom>
          <a:noFill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419600"/>
            <a:ext cx="4438650" cy="447675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953000"/>
            <a:ext cx="3067050" cy="447675"/>
          </a:xfrm>
          <a:prstGeom prst="rect">
            <a:avLst/>
          </a:prstGeom>
          <a:noFill/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495925"/>
            <a:ext cx="2305050" cy="447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4" grpId="0"/>
      <p:bldP spid="3" grpId="0" animBg="1"/>
      <p:bldP spid="5" grpId="0"/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533400" y="2209800"/>
            <a:ext cx="7848600" cy="29718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09600" y="1447800"/>
            <a:ext cx="7696200" cy="6096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62600" y="54102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24200" y="54102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1600200" y="228600"/>
            <a:ext cx="5867400" cy="83820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" cy="1374370"/>
          </a:xfrm>
          <a:prstGeom prst="rect">
            <a:avLst/>
          </a:prstGeom>
        </p:spPr>
      </p:pic>
      <p:pic>
        <p:nvPicPr>
          <p:cNvPr id="11" name="Picture 10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0"/>
            <a:ext cx="1219200" cy="13743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281970"/>
            <a:ext cx="32656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488757"/>
            <a:ext cx="5968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দেখাওঃ</a:t>
            </a:r>
            <a:endParaRPr lang="en-US" sz="2600" dirty="0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514302"/>
            <a:ext cx="1828800" cy="39069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" y="2326957"/>
            <a:ext cx="2576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সামধানঃ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403157"/>
            <a:ext cx="1828800" cy="390698"/>
          </a:xfrm>
          <a:prstGeom prst="rect">
            <a:avLst/>
          </a:prstGeom>
          <a:noFill/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735253"/>
            <a:ext cx="3295650" cy="447675"/>
          </a:xfrm>
          <a:prstGeom prst="rect">
            <a:avLst/>
          </a:prstGeo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02605"/>
            <a:ext cx="5343525" cy="447675"/>
          </a:xfrm>
          <a:prstGeom prst="rect">
            <a:avLst/>
          </a:prstGeom>
          <a:noFill/>
        </p:spPr>
      </p:pic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1377" y="3469957"/>
            <a:ext cx="2619375" cy="447675"/>
          </a:xfrm>
          <a:prstGeom prst="rect">
            <a:avLst/>
          </a:prstGeom>
          <a:noFill/>
        </p:spPr>
      </p:pic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8344" y="3850957"/>
            <a:ext cx="2390775" cy="44767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219200" y="4210349"/>
            <a:ext cx="19720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নির্ণেয়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সামধানঃ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600" dirty="0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210349"/>
            <a:ext cx="1952625" cy="447675"/>
          </a:xfrm>
          <a:prstGeom prst="rect">
            <a:avLst/>
          </a:prstGeom>
          <a:noFill/>
        </p:spPr>
      </p:pic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5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257675"/>
            <a:ext cx="190500" cy="39052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219200" y="4612957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সামধান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;  </a:t>
            </a:r>
            <a:endParaRPr lang="en-US" sz="2600" dirty="0"/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5007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612957"/>
            <a:ext cx="4086225" cy="44767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/>
          <p:nvPr/>
        </p:nvCxnSpPr>
        <p:spPr>
          <a:xfrm>
            <a:off x="990600" y="5562600"/>
            <a:ext cx="7239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09800" y="5715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124200" y="5715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71182" y="5715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03714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565714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03914" y="5715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6400006" y="5562600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563394" y="5561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963194" y="5561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123406" y="5561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2286794" y="5561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799806" y="5561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276600" y="5562600"/>
            <a:ext cx="2438400" cy="1588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60" grpId="0" animBg="1"/>
      <p:bldP spid="58" grpId="0" animBg="1"/>
      <p:bldP spid="8" grpId="0" animBg="1"/>
      <p:bldP spid="12" grpId="0"/>
      <p:bldP spid="13" grpId="0"/>
      <p:bldP spid="16" grpId="0"/>
      <p:bldP spid="26" grpId="0"/>
      <p:bldP spid="31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632066"/>
          </a:xfrm>
          <a:prstGeom prst="rect">
            <a:avLst/>
          </a:prstGeom>
        </p:spPr>
      </p:pic>
      <p:pic>
        <p:nvPicPr>
          <p:cNvPr id="32" name="Picture 31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524000" cy="1717964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685800" y="1600200"/>
            <a:ext cx="8001000" cy="434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162800" y="46482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221468"/>
            <a:ext cx="5120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76400"/>
            <a:ext cx="1569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বলিঃ-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52800"/>
            <a:ext cx="60500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দেখাওঃ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743200"/>
            <a:ext cx="8066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600" dirty="0"/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22169" y="3886200"/>
            <a:ext cx="8066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600" dirty="0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ound Diagonal Corner Rectangle 30"/>
          <p:cNvSpPr/>
          <p:nvPr/>
        </p:nvSpPr>
        <p:spPr>
          <a:xfrm>
            <a:off x="1600200" y="228600"/>
            <a:ext cx="5867400" cy="8382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505200" y="228600"/>
            <a:ext cx="18598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000" dirty="0"/>
          </a:p>
        </p:txBody>
      </p:sp>
      <p:sp>
        <p:nvSpPr>
          <p:cNvPr id="3" name="Rectangle 1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4" name="Picture 1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209800"/>
            <a:ext cx="1952625" cy="447675"/>
          </a:xfrm>
          <a:prstGeom prst="rect">
            <a:avLst/>
          </a:prstGeom>
          <a:noFill/>
        </p:spPr>
      </p:pic>
      <p:sp>
        <p:nvSpPr>
          <p:cNvPr id="5" name="Rectangle 1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743200"/>
            <a:ext cx="1866900" cy="447675"/>
          </a:xfrm>
          <a:prstGeom prst="rect">
            <a:avLst/>
          </a:prstGeom>
          <a:noFill/>
        </p:spPr>
      </p:pic>
      <p:sp>
        <p:nvSpPr>
          <p:cNvPr id="11" name="Rectangle 1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0996" y="3352800"/>
            <a:ext cx="1783404" cy="381000"/>
          </a:xfrm>
          <a:prstGeom prst="rect">
            <a:avLst/>
          </a:prstGeom>
          <a:noFill/>
        </p:spPr>
      </p:pic>
      <p:sp>
        <p:nvSpPr>
          <p:cNvPr id="15" name="Rectangle 1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886200"/>
            <a:ext cx="1666875" cy="447675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6019800" y="4648200"/>
            <a:ext cx="3048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90600" y="4800600"/>
            <a:ext cx="7239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53000" y="4964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33800" y="4953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165914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19800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4594" y="4799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72200" y="4800600"/>
            <a:ext cx="1143000" cy="1588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4953794" y="4799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020594" y="4799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162006" y="4799806"/>
            <a:ext cx="304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2741566"/>
      </p:ext>
    </p:extLst>
  </p:cSld>
  <p:clrMapOvr>
    <a:masterClrMapping/>
  </p:clrMapOvr>
  <p:transition spd="slow">
    <p:cover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9" grpId="0" animBg="1"/>
      <p:bldP spid="6" grpId="0"/>
      <p:bldP spid="7" grpId="0"/>
      <p:bldP spid="8" grpId="0"/>
      <p:bldP spid="9" grpId="0"/>
      <p:bldP spid="19" grpId="0"/>
      <p:bldP spid="31" grpId="0" animBg="1"/>
      <p:bldP spid="34" grpId="0"/>
      <p:bldP spid="40" grpId="0" animBg="1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>
            <a:off x="762000" y="2514600"/>
            <a:ext cx="7467600" cy="3429000"/>
          </a:xfrm>
          <a:prstGeom prst="round2Same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66800" y="4648200"/>
            <a:ext cx="4421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endParaRPr lang="en-US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6200" y="0"/>
            <a:ext cx="8915400" cy="1905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533400"/>
            <a:ext cx="2900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819400"/>
            <a:ext cx="5120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01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819400"/>
            <a:ext cx="1952625" cy="447675"/>
          </a:xfrm>
          <a:prstGeom prst="rect">
            <a:avLst/>
          </a:prstGeom>
          <a:noFill/>
        </p:spPr>
      </p:pic>
      <p:pic>
        <p:nvPicPr>
          <p:cNvPr id="22" name="Picture 21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752600" cy="1975658"/>
          </a:xfrm>
          <a:prstGeom prst="rect">
            <a:avLst/>
          </a:prstGeom>
        </p:spPr>
      </p:pic>
      <p:pic>
        <p:nvPicPr>
          <p:cNvPr id="23" name="Picture 22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0"/>
            <a:ext cx="1752601" cy="19756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4400" y="3546157"/>
            <a:ext cx="60500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সংখ্যারেখায়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দেখাওঃ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962400"/>
            <a:ext cx="2095500" cy="447675"/>
          </a:xfrm>
          <a:prstGeom prst="rect">
            <a:avLst/>
          </a:prstGeom>
          <a:noFill/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648200"/>
            <a:ext cx="1343025" cy="447675"/>
          </a:xfrm>
          <a:prstGeom prst="rect">
            <a:avLst/>
          </a:prstGeom>
          <a:noFill/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4648200"/>
            <a:ext cx="2638425" cy="447675"/>
          </a:xfrm>
          <a:prstGeom prst="rect">
            <a:avLst/>
          </a:prstGeom>
          <a:noFill/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5181600"/>
            <a:ext cx="5400675" cy="46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009397"/>
      </p:ext>
    </p:extLst>
  </p:cSld>
  <p:clrMapOvr>
    <a:masterClrMapping/>
  </p:clrMapOvr>
  <p:transition spd="slow">
    <p:cover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/>
      <p:bldP spid="16" grpId="0" animBg="1"/>
      <p:bldP spid="17" grpId="0"/>
      <p:bldP spid="17" grpId="1"/>
      <p:bldP spid="18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905000" y="152400"/>
            <a:ext cx="5791200" cy="1295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99871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72da0e1540c3b9ae4dc32e98e3786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0"/>
            <a:ext cx="1562100" cy="2098343"/>
          </a:xfrm>
          <a:prstGeom prst="rect">
            <a:avLst/>
          </a:prstGeom>
        </p:spPr>
      </p:pic>
      <p:pic>
        <p:nvPicPr>
          <p:cNvPr id="9" name="Picture 8" descr="b72da0e1540c3b9ae4dc32e98e3786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676400" cy="2098343"/>
          </a:xfrm>
          <a:prstGeom prst="rect">
            <a:avLst/>
          </a:prstGeom>
        </p:spPr>
      </p:pic>
      <p:pic>
        <p:nvPicPr>
          <p:cNvPr id="11" name="Picture 10" descr="istock_000059525682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57400"/>
            <a:ext cx="7848600" cy="44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487382"/>
      </p:ext>
    </p:extLst>
  </p:cSld>
  <p:clrMapOvr>
    <a:masterClrMapping/>
  </p:clrMapOvr>
  <p:transition spd="slow">
    <p:push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00200" y="304800"/>
            <a:ext cx="58674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162300" cy="914400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2362200"/>
            <a:ext cx="5105400" cy="381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743200"/>
            <a:ext cx="50292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বিষয়ঃউ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চ্চতর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3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84" y="2438401"/>
            <a:ext cx="2606615" cy="3733800"/>
          </a:xfrm>
          <a:prstGeom prst="rect">
            <a:avLst/>
          </a:prstGeom>
        </p:spPr>
      </p:pic>
      <p:pic>
        <p:nvPicPr>
          <p:cNvPr id="10" name="Picture 9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600200" cy="1803861"/>
          </a:xfrm>
          <a:prstGeom prst="rect">
            <a:avLst/>
          </a:prstGeom>
        </p:spPr>
      </p:pic>
      <p:pic>
        <p:nvPicPr>
          <p:cNvPr id="15" name="Picture 14" descr="81p33G98HfL._SX385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0"/>
            <a:ext cx="1600200" cy="1803861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609600"/>
            <a:ext cx="441960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0"/>
            <a:ext cx="4484914" cy="6792722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791200" y="3048000"/>
            <a:ext cx="2438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219200" y="2971800"/>
            <a:ext cx="2438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95354"/>
      </p:ext>
    </p:extLst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5791200" y="1524000"/>
            <a:ext cx="29718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(Real)</a:t>
            </a:r>
            <a:endParaRPr lang="en-US" sz="3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4533900" cy="3390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4267200"/>
            <a:ext cx="40366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latin typeface="NikoshBAN" pitchFamily="2" charset="0"/>
                <a:cs typeface="NikoshBAN" pitchFamily="2" charset="0"/>
              </a:rPr>
              <a:t>১, ২, ৩, ৪, ……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5181600"/>
            <a:ext cx="39132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1, 2, 3, 4, ……..</a:t>
            </a:r>
            <a:endParaRPr lang="en-US" sz="5000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943600" y="4419600"/>
            <a:ext cx="26670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(Number)</a:t>
            </a:r>
            <a:endParaRPr lang="en-US" sz="3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8200" y="2743200"/>
            <a:ext cx="7696200" cy="297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4958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2571750"/>
          </a:xfrm>
          <a:prstGeom prst="rect">
            <a:avLst/>
          </a:prstGeom>
        </p:spPr>
      </p:pic>
      <p:pic>
        <p:nvPicPr>
          <p:cNvPr id="5" name="Picture 4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34200" y="0"/>
            <a:ext cx="22098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247" y="3173849"/>
            <a:ext cx="66367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অসমতা</a:t>
            </a:r>
            <a:endParaRPr lang="bn-BD" sz="7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473714"/>
            <a:ext cx="7004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</a:rPr>
              <a:t>Real Numbers and Inequalities</a:t>
            </a:r>
            <a:r>
              <a:rPr lang="bn-BD" sz="4000" b="1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644658488"/>
      </p:ext>
    </p:extLst>
  </p:cSld>
  <p:clrMapOvr>
    <a:masterClrMapping/>
  </p:clrMapOvr>
  <p:transition spd="slow"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0"/>
            <a:ext cx="1905000" cy="2217026"/>
          </a:xfrm>
          <a:prstGeom prst="rect">
            <a:avLst/>
          </a:prstGeom>
        </p:spPr>
      </p:pic>
      <p:pic>
        <p:nvPicPr>
          <p:cNvPr id="8" name="Picture 7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5000" cy="221702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3400" y="2057400"/>
            <a:ext cx="8077200" cy="381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41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09800"/>
            <a:ext cx="79321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অধ্যায়পাঠ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…….</a:t>
            </a:r>
          </a:p>
          <a:p>
            <a:pPr marL="514350" indent="-514350">
              <a:buAutoNum type="arabicPeriod"/>
            </a:pP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মৌলিক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অমুলদ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Upper bound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Lower bound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সুপ্রিমাম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ঊর্ধ্বসীমা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ইনফিমাম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গরিষ্ঠ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নিম্নসীমা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অসমতা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সংখ্যারেখা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973515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ku4011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24000" cy="1773621"/>
          </a:xfrm>
          <a:prstGeom prst="rect">
            <a:avLst/>
          </a:prstGeom>
        </p:spPr>
      </p:pic>
      <p:pic>
        <p:nvPicPr>
          <p:cNvPr id="31" name="Picture 30" descr="sku40112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20000" y="0"/>
            <a:ext cx="1524000" cy="1773621"/>
          </a:xfrm>
          <a:prstGeom prst="rect">
            <a:avLst/>
          </a:prstGeom>
        </p:spPr>
      </p:pic>
      <p:sp>
        <p:nvSpPr>
          <p:cNvPr id="44" name="Snip Same Side Corner Rectangle 43"/>
          <p:cNvSpPr/>
          <p:nvPr/>
        </p:nvSpPr>
        <p:spPr>
          <a:xfrm>
            <a:off x="2362200" y="304800"/>
            <a:ext cx="4343400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09600" y="4679732"/>
            <a:ext cx="7772400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09600" y="3245068"/>
            <a:ext cx="7848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09600" y="1752600"/>
            <a:ext cx="77724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1" y="1755338"/>
            <a:ext cx="769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Natural Number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পূর্ণসংখ্যাকে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0268" y="2167870"/>
            <a:ext cx="276225" cy="44767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48870"/>
            <a:ext cx="3314700" cy="44767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85800" y="3203138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Integer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পূর্ণসংখ্যার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পূর্ণসংখ্যার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615670"/>
            <a:ext cx="228600" cy="4476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0936" y="4019331"/>
            <a:ext cx="5819775" cy="44767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85800" y="464820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Prime Number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smtClean="0">
                <a:cs typeface="NikoshBAN" pitchFamily="2" charset="0"/>
              </a:rPr>
              <a:t>1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কেবলমাত্র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smtClean="0">
                <a:cs typeface="NikoshBAN" pitchFamily="2" charset="0"/>
              </a:rPr>
              <a:t>1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বিভাজ্য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454868"/>
            <a:ext cx="238125" cy="447675"/>
          </a:xfrm>
          <a:prstGeom prst="rect">
            <a:avLst/>
          </a:prstGeom>
          <a:noFill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867400"/>
            <a:ext cx="5800725" cy="44767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3700964" y="279737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1488862112"/>
      </p:ext>
    </p:extLst>
  </p:cSld>
  <p:clrMapOvr>
    <a:masterClrMapping/>
  </p:clrMapOvr>
  <p:transition spd="slow">
    <p:pull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40" grpId="0" animBg="1"/>
      <p:bldP spid="39" grpId="0" animBg="1"/>
      <p:bldP spid="10" grpId="0"/>
      <p:bldP spid="29" grpId="0"/>
      <p:bldP spid="34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40462" cy="1676400"/>
          </a:xfrm>
          <a:prstGeom prst="rect">
            <a:avLst/>
          </a:prstGeom>
        </p:spPr>
      </p:pic>
      <p:pic>
        <p:nvPicPr>
          <p:cNvPr id="43" name="Picture 42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96200" y="1"/>
            <a:ext cx="1447800" cy="1684940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457200" y="3886200"/>
            <a:ext cx="8382000" cy="2438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457200" y="1524000"/>
            <a:ext cx="8305800" cy="228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85800" y="3962399"/>
            <a:ext cx="7848600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Rational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Number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,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সহমৌলিক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)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    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তুরীয়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Snip Same Side Corner Rectangle 40"/>
          <p:cNvSpPr/>
          <p:nvPr/>
        </p:nvSpPr>
        <p:spPr>
          <a:xfrm>
            <a:off x="2362200" y="304800"/>
            <a:ext cx="4343400" cy="914400"/>
          </a:xfrm>
          <a:prstGeom prst="snip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5800" y="1602937"/>
            <a:ext cx="78486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Rational Number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):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endParaRPr lang="en-US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, 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) ঐ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  <a:p>
            <a:endParaRPr lang="en-US" sz="1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ৎ           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0" name="Picture 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3525" y="1524000"/>
            <a:ext cx="188407" cy="685799"/>
          </a:xfrm>
          <a:prstGeom prst="rect">
            <a:avLst/>
          </a:prstGeom>
          <a:noFill/>
        </p:spPr>
      </p:pic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2" name="Picture 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25" y="2209799"/>
            <a:ext cx="1285875" cy="371475"/>
          </a:xfrm>
          <a:prstGeom prst="rect">
            <a:avLst/>
          </a:prstGeom>
          <a:noFill/>
        </p:spPr>
      </p:pic>
      <p:sp>
        <p:nvSpPr>
          <p:cNvPr id="11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6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298" y="4511565"/>
            <a:ext cx="914400" cy="429768"/>
          </a:xfrm>
          <a:prstGeom prst="rect">
            <a:avLst/>
          </a:prstGeom>
          <a:noFill/>
        </p:spPr>
      </p:pic>
      <p:sp>
        <p:nvSpPr>
          <p:cNvPr id="13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7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2732" y="2600325"/>
            <a:ext cx="295275" cy="447675"/>
          </a:xfrm>
          <a:prstGeom prst="rect">
            <a:avLst/>
          </a:prstGeom>
          <a:noFill/>
        </p:spPr>
      </p:pic>
      <p:sp>
        <p:nvSpPr>
          <p:cNvPr id="15" name="Rectangle 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7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6630" y="2984935"/>
            <a:ext cx="4629150" cy="866775"/>
          </a:xfrm>
          <a:prstGeom prst="rect">
            <a:avLst/>
          </a:prstGeom>
          <a:noFill/>
        </p:spPr>
      </p:pic>
      <p:pic>
        <p:nvPicPr>
          <p:cNvPr id="57" name="Picture 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2993" y="3886200"/>
            <a:ext cx="188407" cy="685799"/>
          </a:xfrm>
          <a:prstGeom prst="rect">
            <a:avLst/>
          </a:prstGeom>
          <a:noFill/>
        </p:spPr>
      </p:pic>
      <p:pic>
        <p:nvPicPr>
          <p:cNvPr id="58" name="Picture 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959" y="4556233"/>
            <a:ext cx="1285875" cy="371475"/>
          </a:xfrm>
          <a:prstGeom prst="rect">
            <a:avLst/>
          </a:prstGeom>
          <a:noFill/>
        </p:spPr>
      </p:pic>
      <p:sp>
        <p:nvSpPr>
          <p:cNvPr id="17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7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434" y="5286701"/>
            <a:ext cx="447675" cy="466725"/>
          </a:xfrm>
          <a:prstGeom prst="rect">
            <a:avLst/>
          </a:prstGeom>
          <a:noFill/>
        </p:spPr>
      </p:pic>
      <p:pic>
        <p:nvPicPr>
          <p:cNvPr id="61" name="Picture 6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1732" y="2149366"/>
            <a:ext cx="914400" cy="429768"/>
          </a:xfrm>
          <a:prstGeom prst="rect">
            <a:avLst/>
          </a:prstGeom>
          <a:noFill/>
        </p:spPr>
      </p:pic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7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434" y="5302468"/>
            <a:ext cx="4210050" cy="466725"/>
          </a:xfrm>
          <a:prstGeom prst="rect">
            <a:avLst/>
          </a:prstGeom>
          <a:noFill/>
        </p:spPr>
      </p:pic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7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686098"/>
            <a:ext cx="1943100" cy="514350"/>
          </a:xfrm>
          <a:prstGeom prst="rect">
            <a:avLst/>
          </a:prstGeom>
          <a:noFill/>
        </p:spPr>
      </p:pic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76" name="Picture 8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6932" y="5715000"/>
            <a:ext cx="923925" cy="44767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3624764" y="279737"/>
            <a:ext cx="1556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4067067799"/>
      </p:ext>
    </p:extLst>
  </p:cSld>
  <p:clrMapOvr>
    <a:masterClrMapping/>
  </p:clrMapOvr>
  <p:transition spd="slow">
    <p:zoom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56" grpId="0"/>
      <p:bldP spid="41" grpId="0" animBg="1"/>
      <p:bldP spid="49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1080</Words>
  <Application>Microsoft Office PowerPoint</Application>
  <PresentationFormat>On-screen Show (4:3)</PresentationFormat>
  <Paragraphs>180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স্বাগতম</vt:lpstr>
      <vt:lpstr>শিক্ষক পরিচিতি</vt:lpstr>
      <vt:lpstr>পাঠ পরিচিতি</vt:lpstr>
      <vt:lpstr>Slide 4</vt:lpstr>
      <vt:lpstr>Slide 5</vt:lpstr>
      <vt:lpstr>পাঠশিরোনাম</vt:lpstr>
      <vt:lpstr>শিখন 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National</dc:creator>
  <cp:lastModifiedBy>user 1</cp:lastModifiedBy>
  <cp:revision>167</cp:revision>
  <dcterms:created xsi:type="dcterms:W3CDTF">2006-08-16T00:00:00Z</dcterms:created>
  <dcterms:modified xsi:type="dcterms:W3CDTF">2020-06-07T14:18:05Z</dcterms:modified>
</cp:coreProperties>
</file>