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1" r:id="rId4"/>
    <p:sldId id="266" r:id="rId5"/>
    <p:sldId id="267" r:id="rId6"/>
    <p:sldId id="268" r:id="rId7"/>
    <p:sldId id="270" r:id="rId8"/>
    <p:sldId id="272" r:id="rId9"/>
    <p:sldId id="273" r:id="rId10"/>
    <p:sldId id="274" r:id="rId11"/>
    <p:sldId id="264" r:id="rId12"/>
    <p:sldId id="26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45E9C-638D-4061-A7A1-CD13A23A5443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22AF4-EAB8-4082-8BD4-24C07700B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28750"/>
            <a:ext cx="8382000" cy="97155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†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kÖwYt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  <a:t>beg </a:t>
            </a:r>
          </a:p>
          <a:p>
            <a:pPr>
              <a:spcBef>
                <a:spcPts val="0"/>
              </a:spcBef>
            </a:pP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Gm.Gm.wm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(‡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fv‡Kkbvj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)</a:t>
            </a:r>
            <a:endParaRPr lang="en-US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7150"/>
            <a:ext cx="8382000" cy="1371605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K‡ivbv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fvBivm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RwbZ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Kvi‡b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wkÿv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/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cÖwkÿY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cÖwZôvb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eÜ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_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vKvq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AbjvB‡b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we‡kl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K¬vm</a:t>
            </a:r>
            <a:endParaRPr lang="en-US" sz="44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571750"/>
            <a:ext cx="77724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‡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UªWt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‡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Rbv‡ij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B‡jKUªwb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·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w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elqt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 †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Rbv‡ij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B‡jKUªwb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·-1 (1g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cÎ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welq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 †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KvWt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ea typeface="+mj-ea"/>
                <a:cs typeface="+mj-cs"/>
              </a:rPr>
              <a:t>6213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3927352"/>
            <a:ext cx="8763000" cy="5493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</a:rPr>
              <a:t>Aa¨vqt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</a:rPr>
              <a:t> 01 (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</a:rPr>
              <a:t>B‡jKUªwb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</a:rPr>
              <a:t>· wm‡÷‡g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</a:rPr>
              <a:t>e¨eüZ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</a:rPr>
              <a:t>n¨vÛ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</a:rPr>
              <a:t>Uzjm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</a:rPr>
              <a:t>hš¿cvwZ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4578875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wmwbqi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BÝUªv±i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ivRkvnx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gwnjv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wUwUwm</a:t>
            </a:r>
            <a:endParaRPr lang="en-US" sz="2000" b="1" dirty="0">
              <a:latin typeface="SutonnyMJ" pitchFamily="2" charset="0"/>
            </a:endParaRPr>
          </a:p>
        </p:txBody>
      </p:sp>
      <p:pic>
        <p:nvPicPr>
          <p:cNvPr id="9" name="Picture 8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1352550"/>
            <a:ext cx="2057400" cy="1244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449250"/>
            <a:ext cx="1143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</a:rPr>
              <a:t>1g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w`b</a:t>
            </a:r>
            <a:endParaRPr lang="en-US" sz="2800" b="1" dirty="0">
              <a:solidFill>
                <a:schemeClr val="bg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-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93675"/>
            <a:ext cx="8534399" cy="39814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524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sz="3600" smtClean="0">
                <a:latin typeface="SutonnyMJ" pitchFamily="2" charset="0"/>
              </a:rPr>
              <a:t>1.5 wewfbœ cÖKvi n¨vÛ Uzjm I BKzBc‡g›U Gi iÿYv‡eÿYt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68624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wmwbqi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BÝUªv±i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ivRkvnx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gwnjv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wUwUwm</a:t>
            </a:r>
            <a:endParaRPr lang="en-US" sz="2000" b="1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14350"/>
            <a:ext cx="8763000" cy="4191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</a:rPr>
              <a:t>AwZ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</a:rPr>
              <a:t>mswÿß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</a:rPr>
              <a:t>cÖkœt</a:t>
            </a:r>
            <a:endParaRPr lang="en-US" sz="28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>
              <a:buNone/>
            </a:pPr>
            <a:endParaRPr lang="en-US" sz="28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468624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wmwbqi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BÝUªv±i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ivRkvnx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gwnjv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wUwUwm</a:t>
            </a:r>
            <a:endParaRPr lang="en-US" sz="2000" b="1" dirty="0">
              <a:latin typeface="SutonnyMJ" pitchFamily="2" charset="0"/>
            </a:endParaRPr>
          </a:p>
        </p:txBody>
      </p:sp>
      <p:pic>
        <p:nvPicPr>
          <p:cNvPr id="7" name="Picture 6" descr="children-giphy-gif-1488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442" y="2200082"/>
            <a:ext cx="1750358" cy="2429068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838200" y="57150"/>
            <a:ext cx="7467600" cy="457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sz="2800" b="1" smtClean="0">
                <a:solidFill>
                  <a:schemeClr val="bg1"/>
                </a:solidFill>
                <a:latin typeface="SutonnyMJ" pitchFamily="2" charset="0"/>
              </a:rPr>
              <a:t>evwoi KvR t</a:t>
            </a:r>
            <a:endParaRPr sz="2800" b="1">
              <a:solidFill>
                <a:schemeClr val="bg1"/>
              </a:solidFill>
              <a:latin typeface="SutonnyMJ" pitchFamily="2" charset="0"/>
            </a:endParaRPr>
          </a:p>
        </p:txBody>
      </p:sp>
      <p:pic>
        <p:nvPicPr>
          <p:cNvPr id="13" name="Picture 12" descr="Untitled-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67740"/>
            <a:ext cx="3657600" cy="3356610"/>
          </a:xfrm>
          <a:prstGeom prst="rect">
            <a:avLst/>
          </a:prstGeom>
        </p:spPr>
      </p:pic>
      <p:pic>
        <p:nvPicPr>
          <p:cNvPr id="14" name="Picture 13" descr="Untitled-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895350"/>
            <a:ext cx="33528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sz="4800" smtClean="0">
                <a:solidFill>
                  <a:srgbClr val="FF0000"/>
                </a:solidFill>
                <a:latin typeface="SutonnyMJ" pitchFamily="2" charset="0"/>
              </a:rPr>
              <a:t>ab¨ev`</a:t>
            </a:r>
            <a:br>
              <a:rPr sz="4800" smtClean="0">
                <a:solidFill>
                  <a:srgbClr val="FF0000"/>
                </a:solidFill>
                <a:latin typeface="SutonnyMJ" pitchFamily="2" charset="0"/>
              </a:rPr>
            </a:br>
            <a:r>
              <a:rPr sz="4800" smtClean="0">
                <a:solidFill>
                  <a:srgbClr val="FF0000"/>
                </a:solidFill>
                <a:latin typeface="SutonnyMJ" pitchFamily="2" charset="0"/>
              </a:rPr>
              <a:t>‡gvt byiæj Bmjvg</a:t>
            </a:r>
            <a:endParaRPr lang="en-US" sz="4800" dirty="0"/>
          </a:p>
        </p:txBody>
      </p:sp>
      <p:pic>
        <p:nvPicPr>
          <p:cNvPr id="4" name="Picture 3" descr="139586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88595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819150"/>
            <a:ext cx="8229600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sz="4000" b="1" smtClean="0">
                <a:solidFill>
                  <a:srgbClr val="FF0000"/>
                </a:solidFill>
                <a:latin typeface="SutonnyMJ" pitchFamily="2" charset="0"/>
              </a:rPr>
              <a:t>B‡jKUªwb· wm‡÷‡g e¨eüZ n¨vÛ Uzjm I hš¿cvwZ</a:t>
            </a:r>
            <a:endParaRPr lang="en-US" sz="4000" b="1" dirty="0">
              <a:latin typeface="+mn-lt"/>
              <a:ea typeface="Segoe UI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68624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wmwbqi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BÝUªv±i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ivRkvnx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gwnjv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wUwUwm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8115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GB 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</a:rPr>
              <a:t>Aa¨vq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</a:rPr>
              <a:t>cvV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</a:rPr>
              <a:t>k‡l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</a:rPr>
              <a:t>Avgiv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</a:rPr>
              <a:t>-</a:t>
            </a:r>
          </a:p>
        </p:txBody>
      </p:sp>
      <p:pic>
        <p:nvPicPr>
          <p:cNvPr id="6" name="Picture 5" descr="Untitl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83946"/>
            <a:ext cx="8305800" cy="2521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111839"/>
            <a:ext cx="3048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AvR‡Ki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welqt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22121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</a:rPr>
              <a:t>Aa¨vqt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</a:rPr>
              <a:t>cÖ_g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10" name="Picture 9" descr="ani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335" y="1581150"/>
            <a:ext cx="295146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49300"/>
            <a:ext cx="8686800" cy="4191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1.1 </a:t>
            </a:r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</a:rPr>
              <a:t>wewfbœ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</a:rPr>
              <a:t>cÖKvi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</a:rPr>
              <a:t>n¨vÛ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</a:rPr>
              <a:t>Uzjm</a:t>
            </a:r>
            <a:endParaRPr lang="en-US" b="1" dirty="0" smtClean="0">
              <a:solidFill>
                <a:schemeClr val="bg1"/>
              </a:solidFill>
              <a:latin typeface="SutonnyMJ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	‡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Kvb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KvR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Kivi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†¶‡Î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nv‡Zi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gva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¨‡g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e¨eüZ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n‡Z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cv‡i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GiKg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Uyjm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ev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hš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¿‡K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n¨vÛ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Uyj&amp;m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e‡j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| ‡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hgbt</a:t>
            </a:r>
            <a:endParaRPr lang="en-US" b="1" dirty="0" smtClean="0">
              <a:solidFill>
                <a:schemeClr val="bg1"/>
              </a:solidFill>
              <a:latin typeface="SutonnyMJ" pitchFamily="2" charset="0"/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550"/>
            <a:ext cx="8686800" cy="5524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sz="3600" b="1" smtClean="0">
                <a:solidFill>
                  <a:srgbClr val="FF0000"/>
                </a:solidFill>
                <a:latin typeface="SutonnyMJ" pitchFamily="2" charset="0"/>
              </a:rPr>
              <a:t>B‡jKUªwb· wm‡÷‡g e¨eüZ n¨vÛ Uzjm I hš¿cvwZ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468624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wmwbqi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BÝUªv±i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ivRkvnx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gwnjv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wUwUwm</a:t>
            </a:r>
            <a:endParaRPr lang="en-US" sz="2000" b="1" dirty="0">
              <a:latin typeface="SutonnyMJ" pitchFamily="2" charset="0"/>
            </a:endParaRPr>
          </a:p>
        </p:txBody>
      </p:sp>
      <p:pic>
        <p:nvPicPr>
          <p:cNvPr id="5" name="Picture 4" descr="Untitled-N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56226">
            <a:off x="220813" y="2912753"/>
            <a:ext cx="2453974" cy="1066800"/>
          </a:xfrm>
          <a:prstGeom prst="rect">
            <a:avLst/>
          </a:prstGeom>
        </p:spPr>
      </p:pic>
      <p:pic>
        <p:nvPicPr>
          <p:cNvPr id="6" name="Picture 5" descr="Untitled-Knif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741">
            <a:off x="3230009" y="2368917"/>
            <a:ext cx="2710722" cy="2278291"/>
          </a:xfrm>
          <a:prstGeom prst="rect">
            <a:avLst/>
          </a:prstGeom>
        </p:spPr>
      </p:pic>
      <p:pic>
        <p:nvPicPr>
          <p:cNvPr id="7" name="Picture 6" descr="Untitled-Scr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3212">
            <a:off x="6717567" y="2287828"/>
            <a:ext cx="1681175" cy="2554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926907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cøvqvm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©, 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2003107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B‡jKwU«wkqvb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bvBd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,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6329950" y="1926907"/>
            <a:ext cx="22044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¯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Œy-WªvBfvi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BZ¨vw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`|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90550"/>
            <a:ext cx="8686800" cy="1295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</a:rPr>
              <a:t>B‡jKUªwb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· </a:t>
            </a:r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</a:rPr>
              <a:t>n¨vÛ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</a:rPr>
              <a:t>Uyjm</a:t>
            </a:r>
            <a:endParaRPr lang="en-US" b="1" dirty="0" smtClean="0">
              <a:solidFill>
                <a:schemeClr val="bg1"/>
              </a:solidFill>
              <a:latin typeface="SutonnyMJ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B‡jKUªwb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·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Kv‡Ri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†¶‡Î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nv‡Zi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gva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¨‡g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e¨envi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Dc‡hvMx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Uyjm†K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B‡jKUªwb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·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n¨vÛ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Uyjm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e‡j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</a:rPr>
              <a:t>| †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</a:rPr>
              <a:t>hgbt</a:t>
            </a:r>
            <a:endParaRPr lang="en-US" dirty="0" smtClean="0">
              <a:solidFill>
                <a:schemeClr val="bg1"/>
              </a:solidFill>
              <a:latin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4925"/>
            <a:ext cx="8686800" cy="5524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sz="3600" b="1" smtClean="0">
                <a:solidFill>
                  <a:srgbClr val="FF0000"/>
                </a:solidFill>
                <a:latin typeface="SutonnyMJ" pitchFamily="2" charset="0"/>
              </a:rPr>
              <a:t>B‡jKUªwb· wm‡÷‡g e¨eüZ n¨vÛ Uzjm I hš¿cvwZ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468624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wmwbqi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BÝUªv±i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ivRkvnx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gwnjv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wUwUwm</a:t>
            </a:r>
            <a:endParaRPr lang="en-US" sz="2000" b="1" dirty="0">
              <a:latin typeface="SutonnyMJ" pitchFamily="2" charset="0"/>
            </a:endParaRPr>
          </a:p>
        </p:txBody>
      </p:sp>
      <p:pic>
        <p:nvPicPr>
          <p:cNvPr id="7" name="Picture 6" descr="Untitled-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75610"/>
            <a:ext cx="2812298" cy="1729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 descr="Untitled-1-Span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29151">
            <a:off x="3029944" y="2848810"/>
            <a:ext cx="3427453" cy="1709960"/>
          </a:xfrm>
          <a:prstGeom prst="rect">
            <a:avLst/>
          </a:prstGeom>
        </p:spPr>
      </p:pic>
      <p:pic>
        <p:nvPicPr>
          <p:cNvPr id="11" name="Picture 10" descr="Untitled-Soldar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2365">
            <a:off x="6369219" y="2328023"/>
            <a:ext cx="2019624" cy="26520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2003107"/>
            <a:ext cx="1524000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wbqb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 †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Uóvi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,</a:t>
            </a:r>
            <a:endParaRPr lang="en-US" sz="2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2003107"/>
            <a:ext cx="1295400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¯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ú¨vbvi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,</a:t>
            </a:r>
            <a:endParaRPr lang="en-US" sz="2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1982482"/>
            <a:ext cx="2971800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†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mvìvwis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Avqib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, </a:t>
            </a:r>
            <a:r>
              <a:rPr lang="en-US" sz="2600" b="1" dirty="0" err="1" smtClean="0">
                <a:solidFill>
                  <a:schemeClr val="bg1"/>
                </a:solidFill>
                <a:latin typeface="SutonnyMJ" pitchFamily="2" charset="0"/>
              </a:rPr>
              <a:t>BZ¨vw</a:t>
            </a:r>
            <a:r>
              <a:rPr lang="en-US" sz="2600" b="1" dirty="0" smtClean="0">
                <a:solidFill>
                  <a:schemeClr val="bg1"/>
                </a:solidFill>
                <a:latin typeface="SutonnyMJ" pitchFamily="2" charset="0"/>
              </a:rPr>
              <a:t>`|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075" y="57150"/>
            <a:ext cx="8229600" cy="55245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sz="3800" smtClean="0">
                <a:solidFill>
                  <a:srgbClr val="FFFF00"/>
                </a:solidFill>
                <a:latin typeface="SutonnyMJ" pitchFamily="2" charset="0"/>
              </a:rPr>
              <a:t>wb‡¤œ wewfbœ ai‡bi n¨vÛ Uzjm -Gi bvg D‡jøL Kiv n‡jv</a:t>
            </a:r>
            <a:endParaRPr lang="en-US" sz="3800" dirty="0">
              <a:solidFill>
                <a:srgbClr val="FFFF00"/>
              </a:solidFill>
              <a:latin typeface="SutonnyMJ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541850"/>
          <a:ext cx="88392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946400"/>
                <a:gridCol w="2946400"/>
              </a:tblGrid>
              <a:tr h="40386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1.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fvBm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11.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g¨vMwbdvBs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Møvm</a:t>
                      </a:r>
                      <a:endParaRPr lang="en-US" sz="2200" b="1" dirty="0" smtClean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21.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Ad‡mU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¯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Œz-WªvBvi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</a:tr>
              <a:tr h="403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2.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mvBW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KvwUs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cøvqvm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©</a:t>
                      </a:r>
                      <a:endParaRPr lang="en-US" sz="2200" b="1" dirty="0" smtClean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12.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wWªj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gwkb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22. d¬¨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vU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dvBj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3.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n¨vKm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13.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WvqMbvj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KvwUs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cøvqvm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©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23.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n¨vÛ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dvBj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4.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mv‡ìvwis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Avqib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14.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bvR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cøvqvm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©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24.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wicvi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dvBj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5.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mvìvi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mvKvi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15.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Kw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¤^‡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bkb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cøvqvm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©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25.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ivDÛ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dvBj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6.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Iqvi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eªvk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16. ¯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Œz-WªvBfvi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26.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w_ª †¯‹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vqvi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dvBj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7.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Qzwi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17.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wbqb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j¨v¤ú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U÷vi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27.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nvd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ivDÛ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dvBj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8.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gUvj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18. ¯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ú¨vbvim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28.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A¨vWRv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‡÷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ej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‡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iÄ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Ges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9. Bb‡¯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úKkb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MMjm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19. 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A¨vjvBb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wK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29. e·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¯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ú¨vbvim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|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10.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W›Uvj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wgii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20.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†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n·vMb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</a:rPr>
                        <a:t>wK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4776765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wmwbqi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BÝUªv±i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ivRkvnx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gwnjv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wUwUwm</a:t>
            </a:r>
            <a:endParaRPr lang="en-US" sz="2000" b="1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-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542425"/>
            <a:ext cx="8686800" cy="3352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52450"/>
          </a:xfrm>
        </p:spPr>
        <p:txBody>
          <a:bodyPr/>
          <a:lstStyle/>
          <a:p>
            <a:pPr algn="ctr"/>
            <a:r>
              <a:rPr smtClean="0">
                <a:solidFill>
                  <a:srgbClr val="FFFF00"/>
                </a:solidFill>
                <a:latin typeface="SutonnyMJ" pitchFamily="2" charset="0"/>
              </a:rPr>
              <a:t>n¨vÛ Uzjm-Gi cÖ‡qvRbxqZv</a:t>
            </a:r>
            <a:endParaRPr lang="en-US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68624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wmwbqi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BÝUªv±i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ivRkvnx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gwnjv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wUwUwm</a:t>
            </a:r>
            <a:endParaRPr lang="en-US" sz="2000" b="1" dirty="0">
              <a:latin typeface="SutonnyMJ" pitchFamily="2" charset="0"/>
            </a:endParaRPr>
          </a:p>
        </p:txBody>
      </p:sp>
      <p:pic>
        <p:nvPicPr>
          <p:cNvPr id="7" name="Picture 6" descr="DifficultBlaringCoypu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40" y="3597267"/>
            <a:ext cx="1889760" cy="1489083"/>
          </a:xfrm>
          <a:prstGeom prst="rect">
            <a:avLst/>
          </a:prstGeom>
        </p:spPr>
      </p:pic>
      <p:pic>
        <p:nvPicPr>
          <p:cNvPr id="8" name="Picture 7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560" y="3608070"/>
            <a:ext cx="1463040" cy="1097280"/>
          </a:xfrm>
          <a:prstGeom prst="rect">
            <a:avLst/>
          </a:prstGeom>
        </p:spPr>
      </p:pic>
      <p:pic>
        <p:nvPicPr>
          <p:cNvPr id="9" name="Picture 8" descr="sourc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69" y="3863274"/>
            <a:ext cx="1888332" cy="128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14350"/>
            <a:ext cx="40386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SutonnyMJ" pitchFamily="2" charset="0"/>
              </a:rPr>
              <a:t>1| </a:t>
            </a:r>
            <a:r>
              <a:rPr lang="en-US" dirty="0" err="1" smtClean="0">
                <a:solidFill>
                  <a:srgbClr val="0070C0"/>
                </a:solidFill>
                <a:latin typeface="SutonnyMJ" pitchFamily="2" charset="0"/>
              </a:rPr>
              <a:t>fvBmt</a:t>
            </a:r>
            <a:r>
              <a:rPr lang="en-US" dirty="0" smtClean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dirty="0" err="1" smtClean="0">
                <a:solidFill>
                  <a:srgbClr val="0070C0"/>
                </a:solidFill>
                <a:latin typeface="SutonnyMJ" pitchFamily="2" charset="0"/>
              </a:rPr>
              <a:t>Kv‡bv</a:t>
            </a:r>
            <a:r>
              <a:rPr lang="en-US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utonnyMJ" pitchFamily="2" charset="0"/>
              </a:rPr>
              <a:t>e¯‘‡K</a:t>
            </a:r>
            <a:r>
              <a:rPr lang="en-US" dirty="0" smtClean="0">
                <a:solidFill>
                  <a:srgbClr val="0070C0"/>
                </a:solidFill>
                <a:latin typeface="SutonnyMJ" pitchFamily="2" charset="0"/>
              </a:rPr>
              <a:t> k³fv‡e </a:t>
            </a:r>
            <a:r>
              <a:rPr lang="en-US" dirty="0" err="1" smtClean="0">
                <a:solidFill>
                  <a:srgbClr val="0070C0"/>
                </a:solidFill>
                <a:latin typeface="SutonnyMJ" pitchFamily="2" charset="0"/>
              </a:rPr>
              <a:t>AvUKv‡bvi</a:t>
            </a:r>
            <a:r>
              <a:rPr lang="en-US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utonnyMJ" pitchFamily="2" charset="0"/>
              </a:rPr>
              <a:t>Rb</a:t>
            </a:r>
            <a:r>
              <a:rPr lang="en-US" dirty="0" smtClean="0">
                <a:solidFill>
                  <a:srgbClr val="0070C0"/>
                </a:solidFill>
                <a:latin typeface="SutonnyMJ" pitchFamily="2" charset="0"/>
              </a:rPr>
              <a:t>¨ </a:t>
            </a:r>
            <a:r>
              <a:rPr lang="en-US" dirty="0" err="1" smtClean="0">
                <a:solidFill>
                  <a:srgbClr val="0070C0"/>
                </a:solidFill>
                <a:latin typeface="SutonnyMJ" pitchFamily="2" charset="0"/>
              </a:rPr>
              <a:t>e¨envi</a:t>
            </a:r>
            <a:r>
              <a:rPr lang="en-US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utonnyMJ" pitchFamily="2" charset="0"/>
              </a:rPr>
              <a:t>Kiv</a:t>
            </a:r>
            <a:r>
              <a:rPr lang="en-US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utonnyMJ" pitchFamily="2" charset="0"/>
              </a:rPr>
              <a:t>nq</a:t>
            </a:r>
            <a:r>
              <a:rPr lang="en-US" dirty="0" smtClean="0">
                <a:solidFill>
                  <a:srgbClr val="0070C0"/>
                </a:solidFill>
                <a:latin typeface="SutonnyMJ" pitchFamily="2" charset="0"/>
              </a:rPr>
              <a:t>|</a:t>
            </a:r>
          </a:p>
          <a:p>
            <a:pPr>
              <a:buNone/>
            </a:pPr>
            <a:endParaRPr lang="en-US" dirty="0" smtClean="0">
              <a:latin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9300"/>
            <a:ext cx="8229600" cy="4000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sz="2800" smtClean="0">
                <a:solidFill>
                  <a:srgbClr val="FF0000"/>
                </a:solidFill>
                <a:latin typeface="SutonnyMJ" pitchFamily="2" charset="0"/>
              </a:rPr>
              <a:t>wewfbœ cÖKvi n¨vÛ Uzjm -Gi e¨envi</a:t>
            </a:r>
            <a:endParaRPr lang="en-US" sz="28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468624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wmwbqi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BÝUªv±i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ivRkvnx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gwnjv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wUwUwm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14550"/>
            <a:ext cx="36576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</a:rPr>
              <a:t>2|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</a:rPr>
              <a:t>n¨vKmt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</a:rPr>
              <a:t>avZe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</a:rPr>
              <a:t> e¯‘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</a:rPr>
              <a:t>KvUvi</a:t>
            </a:r>
            <a:r>
              <a:rPr lang="en-US" sz="2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SutonnyMJ" pitchFamily="2" charset="0"/>
              </a:rPr>
              <a:t>Kv‡R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e¨envi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Kiv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nq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|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419600" y="2134478"/>
            <a:ext cx="4267200" cy="129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600" dirty="0" smtClean="0">
                <a:solidFill>
                  <a:srgbClr val="FFFF00"/>
                </a:solidFill>
                <a:latin typeface="SutonnyMJ" pitchFamily="2" charset="0"/>
              </a:rPr>
              <a:t>3| †</a:t>
            </a:r>
            <a:r>
              <a:rPr lang="en-US" sz="2600" dirty="0" err="1" smtClean="0">
                <a:solidFill>
                  <a:srgbClr val="FFFF00"/>
                </a:solidFill>
                <a:latin typeface="SutonnyMJ" pitchFamily="2" charset="0"/>
              </a:rPr>
              <a:t>mvìwis</a:t>
            </a:r>
            <a:r>
              <a:rPr lang="en-US" sz="2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SutonnyMJ" pitchFamily="2" charset="0"/>
              </a:rPr>
              <a:t>AvqiYt</a:t>
            </a:r>
            <a:r>
              <a:rPr lang="en-US" sz="2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SutonnyMJ" pitchFamily="2" charset="0"/>
              </a:rPr>
              <a:t>B‡jKU«wb</a:t>
            </a:r>
            <a:r>
              <a:rPr lang="en-US" sz="2600" dirty="0" smtClean="0">
                <a:solidFill>
                  <a:srgbClr val="FFFF00"/>
                </a:solidFill>
                <a:latin typeface="SutonnyMJ" pitchFamily="2" charset="0"/>
              </a:rPr>
              <a:t>· K‡¤</a:t>
            </a:r>
            <a:r>
              <a:rPr lang="en-US" sz="2600" dirty="0" err="1" smtClean="0">
                <a:solidFill>
                  <a:srgbClr val="FFFF00"/>
                </a:solidFill>
                <a:latin typeface="SutonnyMJ" pitchFamily="2" charset="0"/>
              </a:rPr>
              <a:t>úv‡b›Um</a:t>
            </a:r>
            <a:r>
              <a:rPr lang="en-US" sz="2600" dirty="0" smtClean="0">
                <a:solidFill>
                  <a:srgbClr val="FFFF00"/>
                </a:solidFill>
                <a:latin typeface="SutonnyMJ" pitchFamily="2" charset="0"/>
              </a:rPr>
              <a:t>, </a:t>
            </a:r>
            <a:r>
              <a:rPr lang="en-US" sz="2600" dirty="0" err="1" smtClean="0">
                <a:solidFill>
                  <a:srgbClr val="FFFF00"/>
                </a:solidFill>
                <a:latin typeface="SutonnyMJ" pitchFamily="2" charset="0"/>
              </a:rPr>
              <a:t>wjW&amp;m</a:t>
            </a:r>
            <a:r>
              <a:rPr lang="en-US" sz="2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SutonnyMJ" pitchFamily="2" charset="0"/>
              </a:rPr>
              <a:t>BZ¨vw</a:t>
            </a:r>
            <a:r>
              <a:rPr lang="en-US" sz="2600" dirty="0" smtClean="0">
                <a:solidFill>
                  <a:srgbClr val="FFFF00"/>
                </a:solidFill>
                <a:latin typeface="SutonnyMJ" pitchFamily="2" charset="0"/>
              </a:rPr>
              <a:t>` </a:t>
            </a:r>
            <a:r>
              <a:rPr lang="en-US" sz="2600" dirty="0" err="1" smtClean="0">
                <a:solidFill>
                  <a:srgbClr val="FFFF00"/>
                </a:solidFill>
                <a:latin typeface="SutonnyMJ" pitchFamily="2" charset="0"/>
              </a:rPr>
              <a:t>ms‡hvRb</a:t>
            </a:r>
            <a:r>
              <a:rPr lang="en-US" sz="2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SutonnyMJ" pitchFamily="2" charset="0"/>
              </a:rPr>
              <a:t>Kiv</a:t>
            </a:r>
            <a:r>
              <a:rPr lang="en-US" sz="2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SutonnyMJ" pitchFamily="2" charset="0"/>
              </a:rPr>
              <a:t>Ges</a:t>
            </a:r>
            <a:r>
              <a:rPr lang="en-US" sz="2600" dirty="0" smtClean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2600" dirty="0" err="1" smtClean="0">
                <a:solidFill>
                  <a:srgbClr val="FFFF00"/>
                </a:solidFill>
                <a:latin typeface="SutonnyMJ" pitchFamily="2" charset="0"/>
              </a:rPr>
              <a:t>Lvjv</a:t>
            </a:r>
            <a:r>
              <a:rPr lang="en-US" sz="2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SutonnyMJ" pitchFamily="2" charset="0"/>
              </a:rPr>
              <a:t>nq</a:t>
            </a:r>
            <a:r>
              <a:rPr lang="en-US" sz="2600" dirty="0" smtClean="0">
                <a:solidFill>
                  <a:srgbClr val="FFFF00"/>
                </a:solidFill>
                <a:latin typeface="SutonnyMJ" pitchFamily="2" charset="0"/>
              </a:rPr>
              <a:t>|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</a:endParaRPr>
          </a:p>
        </p:txBody>
      </p:sp>
      <p:pic>
        <p:nvPicPr>
          <p:cNvPr id="7" name="Picture 6" descr="Vice-Untitl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70674"/>
            <a:ext cx="2819400" cy="16438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 descr="Hakshaw-Untitled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34941"/>
            <a:ext cx="3657600" cy="1218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10" descr="02-Untitled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361770"/>
            <a:ext cx="3558540" cy="136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etal-Untitl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27268">
            <a:off x="2934861" y="3022516"/>
            <a:ext cx="2582024" cy="25187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itle 2"/>
          <p:cNvSpPr txBox="1">
            <a:spLocks/>
          </p:cNvSpPr>
          <p:nvPr/>
        </p:nvSpPr>
        <p:spPr>
          <a:xfrm>
            <a:off x="457200" y="50994"/>
            <a:ext cx="8229600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wewfbœ</a:t>
            </a:r>
            <a:r>
              <a:rPr kumimoji="0" lang="en-US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cÖKvi</a:t>
            </a:r>
            <a:r>
              <a:rPr kumimoji="0" lang="en-US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n¨vÛ</a:t>
            </a:r>
            <a:r>
              <a:rPr kumimoji="0" lang="en-US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Uzjm</a:t>
            </a:r>
            <a:r>
              <a:rPr kumimoji="0" lang="en-US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 -</a:t>
            </a:r>
            <a:r>
              <a:rPr kumimoji="0" lang="en-US" sz="2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Gi</a:t>
            </a:r>
            <a:r>
              <a:rPr kumimoji="0" lang="en-US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e¨envi</a:t>
            </a:r>
            <a:endParaRPr kumimoji="0" lang="en-US" sz="2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pic>
        <p:nvPicPr>
          <p:cNvPr id="5" name="Picture 4" descr="Untitled-Sak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37905">
            <a:off x="-134431" y="2194712"/>
            <a:ext cx="2606917" cy="1918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733800" y="514350"/>
            <a:ext cx="52578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600" dirty="0" smtClean="0">
                <a:solidFill>
                  <a:srgbClr val="C00000"/>
                </a:solidFill>
                <a:latin typeface="SutonnyMJ" pitchFamily="2" charset="0"/>
              </a:rPr>
              <a:t>5| </a:t>
            </a:r>
            <a:r>
              <a:rPr lang="en-US" sz="2600" dirty="0" err="1" smtClean="0">
                <a:solidFill>
                  <a:srgbClr val="C00000"/>
                </a:solidFill>
                <a:latin typeface="SutonnyMJ" pitchFamily="2" charset="0"/>
              </a:rPr>
              <a:t>Qzwit</a:t>
            </a:r>
            <a:r>
              <a:rPr lang="en-US" sz="2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SutonnyMJ" pitchFamily="2" charset="0"/>
              </a:rPr>
              <a:t>K¨vej</a:t>
            </a:r>
            <a:r>
              <a:rPr lang="en-US" sz="2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SutonnyMJ" pitchFamily="2" charset="0"/>
              </a:rPr>
              <a:t>ev</a:t>
            </a:r>
            <a:r>
              <a:rPr lang="en-US" sz="2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SutonnyMJ" pitchFamily="2" charset="0"/>
              </a:rPr>
              <a:t>Zv‡ii</a:t>
            </a:r>
            <a:r>
              <a:rPr lang="en-US" sz="2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SutonnyMJ" pitchFamily="2" charset="0"/>
              </a:rPr>
              <a:t>BÝy‡jkb</a:t>
            </a:r>
            <a:r>
              <a:rPr lang="en-US" sz="2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SutonnyMJ" pitchFamily="2" charset="0"/>
              </a:rPr>
              <a:t>Qvovevi</a:t>
            </a:r>
            <a:r>
              <a:rPr lang="en-US" sz="2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SutonnyMJ" pitchFamily="2" charset="0"/>
              </a:rPr>
              <a:t>Rb</a:t>
            </a:r>
            <a:r>
              <a:rPr lang="en-US" sz="2600" dirty="0" smtClean="0">
                <a:solidFill>
                  <a:srgbClr val="C00000"/>
                </a:solidFill>
                <a:latin typeface="SutonnyMJ" pitchFamily="2" charset="0"/>
              </a:rPr>
              <a:t>¨, †</a:t>
            </a:r>
            <a:r>
              <a:rPr lang="en-US" sz="2600" dirty="0" err="1" smtClean="0">
                <a:solidFill>
                  <a:srgbClr val="C00000"/>
                </a:solidFill>
                <a:latin typeface="SutonnyMJ" pitchFamily="2" charset="0"/>
              </a:rPr>
              <a:t>Kv‡bv</a:t>
            </a:r>
            <a:r>
              <a:rPr lang="en-US" sz="2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SutonnyMJ" pitchFamily="2" charset="0"/>
              </a:rPr>
              <a:t>wKQy</a:t>
            </a:r>
            <a:r>
              <a:rPr lang="en-US" sz="2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SutonnyMJ" pitchFamily="2" charset="0"/>
              </a:rPr>
              <a:t>KvUvi</a:t>
            </a:r>
            <a:r>
              <a:rPr lang="en-US" sz="2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SutonnyMJ" pitchFamily="2" charset="0"/>
              </a:rPr>
              <a:t>Rb</a:t>
            </a:r>
            <a:r>
              <a:rPr lang="en-US" sz="2600" dirty="0" smtClean="0">
                <a:solidFill>
                  <a:srgbClr val="C00000"/>
                </a:solidFill>
                <a:latin typeface="SutonnyMJ" pitchFamily="2" charset="0"/>
              </a:rPr>
              <a:t>¨ </a:t>
            </a:r>
            <a:r>
              <a:rPr lang="en-US" sz="2600" dirty="0" err="1" smtClean="0">
                <a:solidFill>
                  <a:srgbClr val="C00000"/>
                </a:solidFill>
                <a:latin typeface="SutonnyMJ" pitchFamily="2" charset="0"/>
              </a:rPr>
              <a:t>e¨envi</a:t>
            </a:r>
            <a:r>
              <a:rPr lang="en-US" sz="2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SutonnyMJ" pitchFamily="2" charset="0"/>
              </a:rPr>
              <a:t>Kiv</a:t>
            </a:r>
            <a:r>
              <a:rPr lang="en-US" sz="2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SutonnyMJ" pitchFamily="2" charset="0"/>
              </a:rPr>
              <a:t>nq</a:t>
            </a:r>
            <a:r>
              <a:rPr lang="en-US" sz="2600" dirty="0" smtClean="0">
                <a:solidFill>
                  <a:srgbClr val="C00000"/>
                </a:solidFill>
                <a:latin typeface="SutonnyMJ" pitchFamily="2" charset="0"/>
              </a:rPr>
              <a:t>|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tonnyMJ" pitchFamily="2" charset="0"/>
            </a:endParaRPr>
          </a:p>
        </p:txBody>
      </p:sp>
      <p:pic>
        <p:nvPicPr>
          <p:cNvPr id="11" name="Picture 10" descr="Untitled-Knif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90268">
            <a:off x="6294243" y="1776454"/>
            <a:ext cx="2810943" cy="23625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2514600" y="1733550"/>
            <a:ext cx="3733800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6| †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gUvj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 ¯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ŒvBevi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avZe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ev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cøvwóK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Gi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e¯‘i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Dci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c¨vUvb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© †j-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AvDU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Kivi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mgq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Zv‡Z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 `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vM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KvUvi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Kv‡R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e¨eüZ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SutonnyMJ" pitchFamily="2" charset="0"/>
              </a:rPr>
              <a:t>nq</a:t>
            </a:r>
            <a:r>
              <a:rPr lang="en-US" sz="2600" dirty="0" smtClean="0">
                <a:solidFill>
                  <a:srgbClr val="0070C0"/>
                </a:solidFill>
                <a:latin typeface="SutonnyMJ" pitchFamily="2" charset="0"/>
              </a:rPr>
              <a:t>|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468624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</a:rPr>
              <a:t>‡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</a:rPr>
              <a:t>gvt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</a:rPr>
              <a:t>byiæj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</a:rPr>
              <a:t>Bmjvg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</a:rPr>
              <a:t>wmwbqi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</a:rPr>
              <a:t>BÝUªv±i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</a:rPr>
              <a:t>ivRkvnx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</a:rPr>
              <a:t>gwnjv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utonnyMJ" pitchFamily="2" charset="0"/>
              </a:rPr>
              <a:t>wUwUwm</a:t>
            </a:r>
            <a:endParaRPr lang="en-US" sz="2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38150"/>
            <a:ext cx="2895600" cy="121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SutonnyMJ" pitchFamily="2" charset="0"/>
              </a:rPr>
              <a:t>4| †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</a:rPr>
              <a:t>mvìvi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</a:rPr>
              <a:t>mvKvit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</a:rPr>
              <a:t>MwjZ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</a:rPr>
              <a:t> †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</a:rPr>
              <a:t>mvìvi‡K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</a:rPr>
              <a:t> †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</a:rPr>
              <a:t>kvlb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</a:rPr>
              <a:t>K‡i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</a:rPr>
              <a:t> ‡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</a:rPr>
              <a:t>U‡b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</a:rPr>
              <a:t> †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</a:rPr>
              <a:t>bIqv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utonnyMJ" pitchFamily="2" charset="0"/>
              </a:rPr>
              <a:t>nq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</a:rPr>
              <a:t>|</a:t>
            </a:r>
            <a:endParaRPr lang="en-US" dirty="0">
              <a:solidFill>
                <a:srgbClr val="00B0F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C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79769">
            <a:off x="6172200" y="797931"/>
            <a:ext cx="2621280" cy="1759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 descr="Untitled-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26004">
            <a:off x="273312" y="3128775"/>
            <a:ext cx="2659380" cy="163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itle 2"/>
          <p:cNvSpPr txBox="1">
            <a:spLocks/>
          </p:cNvSpPr>
          <p:nvPr/>
        </p:nvSpPr>
        <p:spPr>
          <a:xfrm>
            <a:off x="457200" y="57150"/>
            <a:ext cx="8229600" cy="40005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wewfbœ</a:t>
            </a:r>
            <a:r>
              <a:rPr kumimoji="0" lang="en-US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cÖKvi</a:t>
            </a:r>
            <a:r>
              <a:rPr kumimoji="0" lang="en-US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n¨vÛ</a:t>
            </a:r>
            <a:r>
              <a:rPr kumimoji="0" lang="en-US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Uzjm</a:t>
            </a:r>
            <a:r>
              <a:rPr kumimoji="0" lang="en-US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 -</a:t>
            </a:r>
            <a:r>
              <a:rPr kumimoji="0" lang="en-US" sz="2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Gi</a:t>
            </a:r>
            <a:r>
              <a:rPr kumimoji="0" lang="en-US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e¨envi</a:t>
            </a:r>
            <a:endParaRPr kumimoji="0" lang="en-US" sz="2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724400" y="438150"/>
            <a:ext cx="41148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500" dirty="0" smtClean="0">
                <a:solidFill>
                  <a:srgbClr val="C00000"/>
                </a:solidFill>
                <a:latin typeface="SutonnyMJ" pitchFamily="2" charset="0"/>
              </a:rPr>
              <a:t>8| </a:t>
            </a:r>
            <a:r>
              <a:rPr lang="en-US" sz="2500" dirty="0" err="1" smtClean="0">
                <a:solidFill>
                  <a:srgbClr val="C00000"/>
                </a:solidFill>
                <a:latin typeface="SutonnyMJ" pitchFamily="2" charset="0"/>
              </a:rPr>
              <a:t>WvqvMbvj</a:t>
            </a:r>
            <a:r>
              <a:rPr lang="en-US" sz="25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SutonnyMJ" pitchFamily="2" charset="0"/>
              </a:rPr>
              <a:t>KvwUs</a:t>
            </a:r>
            <a:r>
              <a:rPr lang="en-US" sz="25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SutonnyMJ" pitchFamily="2" charset="0"/>
              </a:rPr>
              <a:t>cøvqvm©t</a:t>
            </a:r>
            <a:r>
              <a:rPr lang="en-US" sz="25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SutonnyMJ" pitchFamily="2" charset="0"/>
              </a:rPr>
              <a:t>Gi</a:t>
            </a:r>
            <a:r>
              <a:rPr lang="en-US" sz="25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SutonnyMJ" pitchFamily="2" charset="0"/>
              </a:rPr>
              <a:t>mvnv‡h</a:t>
            </a:r>
            <a:r>
              <a:rPr lang="en-US" sz="2500" dirty="0" smtClean="0">
                <a:solidFill>
                  <a:srgbClr val="C00000"/>
                </a:solidFill>
                <a:latin typeface="SutonnyMJ" pitchFamily="2" charset="0"/>
              </a:rPr>
              <a:t>¨ </a:t>
            </a:r>
            <a:r>
              <a:rPr lang="en-US" sz="2500" dirty="0" err="1" smtClean="0">
                <a:solidFill>
                  <a:srgbClr val="C00000"/>
                </a:solidFill>
                <a:latin typeface="SutonnyMJ" pitchFamily="2" charset="0"/>
              </a:rPr>
              <a:t>cvU©m</a:t>
            </a:r>
            <a:r>
              <a:rPr lang="en-US" sz="25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SutonnyMJ" pitchFamily="2" charset="0"/>
              </a:rPr>
              <a:t>Gi</a:t>
            </a:r>
            <a:r>
              <a:rPr lang="en-US" sz="2500" dirty="0" smtClean="0">
                <a:solidFill>
                  <a:srgbClr val="C00000"/>
                </a:solidFill>
                <a:latin typeface="SutonnyMJ" pitchFamily="2" charset="0"/>
              </a:rPr>
              <a:t> †</a:t>
            </a:r>
            <a:r>
              <a:rPr lang="en-US" sz="2500" dirty="0" err="1" smtClean="0">
                <a:solidFill>
                  <a:srgbClr val="C00000"/>
                </a:solidFill>
                <a:latin typeface="SutonnyMJ" pitchFamily="2" charset="0"/>
              </a:rPr>
              <a:t>jM</a:t>
            </a:r>
            <a:r>
              <a:rPr lang="en-US" sz="250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2500" dirty="0" err="1" smtClean="0">
                <a:solidFill>
                  <a:srgbClr val="C00000"/>
                </a:solidFill>
                <a:latin typeface="SutonnyMJ" pitchFamily="2" charset="0"/>
              </a:rPr>
              <a:t>Zvi</a:t>
            </a:r>
            <a:r>
              <a:rPr lang="en-US" sz="25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SutonnyMJ" pitchFamily="2" charset="0"/>
              </a:rPr>
              <a:t>KvUv</a:t>
            </a:r>
            <a:r>
              <a:rPr lang="en-US" sz="25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SutonnyMJ" pitchFamily="2" charset="0"/>
              </a:rPr>
              <a:t>nq</a:t>
            </a:r>
            <a:r>
              <a:rPr lang="en-US" sz="2500" dirty="0" smtClean="0">
                <a:solidFill>
                  <a:srgbClr val="C00000"/>
                </a:solidFill>
                <a:latin typeface="SutonnyMJ" pitchFamily="2" charset="0"/>
              </a:rPr>
              <a:t>|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tonnyMJ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2266950"/>
            <a:ext cx="4343400" cy="1143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9|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wbqb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j¨v¤ú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†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U÷vit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Gi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mvnv‡h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¨ †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Kv‡bv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mvwK©U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ev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†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Kv‡bv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c`v‡_©i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g‡a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¨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we`¨yr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c«evn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Av‡Q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wKbv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Zv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hvPvB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Kiv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nq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|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SutonnyMJ" pitchFamily="2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029200" y="2378100"/>
            <a:ext cx="3962400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600" dirty="0" smtClean="0">
                <a:latin typeface="SutonnyMJ" pitchFamily="2" charset="0"/>
              </a:rPr>
              <a:t>10| </a:t>
            </a:r>
            <a:r>
              <a:rPr lang="en-US" sz="2600" dirty="0" err="1" smtClean="0">
                <a:latin typeface="SutonnyMJ" pitchFamily="2" charset="0"/>
              </a:rPr>
              <a:t>wW</a:t>
            </a:r>
            <a:r>
              <a:rPr lang="en-US" sz="2600" dirty="0" smtClean="0">
                <a:latin typeface="SutonnyMJ" pitchFamily="2" charset="0"/>
              </a:rPr>
              <a:t>-†</a:t>
            </a:r>
            <a:r>
              <a:rPr lang="en-US" sz="2600" dirty="0" err="1" smtClean="0">
                <a:latin typeface="SutonnyMJ" pitchFamily="2" charset="0"/>
              </a:rPr>
              <a:t>mvìwis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Mvbt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Gi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mvnv‡h</a:t>
            </a:r>
            <a:r>
              <a:rPr lang="en-US" sz="2600" dirty="0" smtClean="0">
                <a:latin typeface="SutonnyMJ" pitchFamily="2" charset="0"/>
              </a:rPr>
              <a:t>¨ GKB </a:t>
            </a:r>
            <a:r>
              <a:rPr lang="en-US" sz="2600" dirty="0" err="1" smtClean="0">
                <a:latin typeface="SutonnyMJ" pitchFamily="2" charset="0"/>
              </a:rPr>
              <a:t>mv</a:t>
            </a:r>
            <a:r>
              <a:rPr lang="en-US" sz="2600" dirty="0" smtClean="0">
                <a:latin typeface="SutonnyMJ" pitchFamily="2" charset="0"/>
              </a:rPr>
              <a:t>‡_ †</a:t>
            </a:r>
            <a:r>
              <a:rPr lang="en-US" sz="2600" dirty="0" err="1" smtClean="0">
                <a:latin typeface="SutonnyMJ" pitchFamily="2" charset="0"/>
              </a:rPr>
              <a:t>mvìvi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mvKvi</a:t>
            </a:r>
            <a:r>
              <a:rPr lang="en-US" sz="2600" dirty="0" smtClean="0">
                <a:latin typeface="SutonnyMJ" pitchFamily="2" charset="0"/>
              </a:rPr>
              <a:t> I †</a:t>
            </a:r>
            <a:r>
              <a:rPr lang="en-US" sz="2600" dirty="0" err="1" smtClean="0">
                <a:latin typeface="SutonnyMJ" pitchFamily="2" charset="0"/>
              </a:rPr>
              <a:t>mvìvwis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Avqi‡Yi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KvR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Kiv</a:t>
            </a:r>
            <a:r>
              <a:rPr lang="en-US" sz="2600" dirty="0" smtClean="0">
                <a:latin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</a:rPr>
              <a:t>nq</a:t>
            </a:r>
            <a:r>
              <a:rPr lang="en-US" sz="2600" dirty="0" smtClean="0">
                <a:latin typeface="SutonnyMJ" pitchFamily="2" charset="0"/>
              </a:rPr>
              <a:t>|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</a:endParaRPr>
          </a:p>
        </p:txBody>
      </p:sp>
      <p:pic>
        <p:nvPicPr>
          <p:cNvPr id="11" name="Picture 10" descr="Desold-Untitled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571721"/>
            <a:ext cx="2514600" cy="1286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3463375" y="478994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SutonnyMJ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</a:rPr>
              <a:t>gvt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byiæj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wmwbqi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BÝUªv±i</a:t>
            </a:r>
            <a:r>
              <a:rPr lang="en-US" sz="2000" b="1" dirty="0" smtClean="0">
                <a:latin typeface="SutonnyMJ" pitchFamily="2" charset="0"/>
              </a:rPr>
              <a:t>, </a:t>
            </a:r>
            <a:r>
              <a:rPr lang="en-US" sz="2000" b="1" dirty="0" err="1" smtClean="0">
                <a:latin typeface="SutonnyMJ" pitchFamily="2" charset="0"/>
              </a:rPr>
              <a:t>ivRkvnx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gwnjv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wUwUwm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29125"/>
            <a:ext cx="4038600" cy="8472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7| †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W›Uvj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wgiit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 †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mvìvi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Kiv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ms‡hvM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cix¶v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Kivi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Kv‡R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e¨eüZ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nq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utonnyMJ" pitchFamily="2" charset="0"/>
              </a:rPr>
              <a:t>|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utonnyMJ" pitchFamily="2" charset="0"/>
            </a:endParaRPr>
          </a:p>
        </p:txBody>
      </p:sp>
      <p:pic>
        <p:nvPicPr>
          <p:cNvPr id="5" name="Picture 4" descr="Dental-Untitle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25" y="1376711"/>
            <a:ext cx="3581400" cy="7659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2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2817</TotalTime>
  <Words>647</Words>
  <Application>Microsoft Office PowerPoint</Application>
  <PresentationFormat>On-screen Show (16:9)</PresentationFormat>
  <Paragraphs>83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K‡ivbv fvBivm RwbZ Kvi‡b wkÿv/cÖwkÿY cÖwZôvb eÜ _vKvq AbjvB‡b we‡kl K¬vm</vt:lpstr>
      <vt:lpstr>B‡jKUªwb· wm‡÷‡g e¨eüZ n¨vÛ Uzjm I hš¿cvwZ</vt:lpstr>
      <vt:lpstr>B‡jKUªwb· wm‡÷‡g e¨eüZ n¨vÛ Uzjm I hš¿cvwZ</vt:lpstr>
      <vt:lpstr>B‡jKUªwb· wm‡÷‡g e¨eüZ n¨vÛ Uzjm I hš¿cvwZ</vt:lpstr>
      <vt:lpstr>wb‡¤œ wewfbœ ai‡bi n¨vÛ Uzjm -Gi bvg D‡jøL Kiv n‡jv</vt:lpstr>
      <vt:lpstr>n¨vÛ Uzjm-Gi cÖ‡qvRbxqZv</vt:lpstr>
      <vt:lpstr>wewfbœ cÖKvi n¨vÛ Uzjm -Gi e¨envi</vt:lpstr>
      <vt:lpstr>Slide 8</vt:lpstr>
      <vt:lpstr>Slide 9</vt:lpstr>
      <vt:lpstr>1.5 wewfbœ cÖKvi n¨vÛ Uzjm I BKzBc‡g›U Gi iÿYv‡eÿYt</vt:lpstr>
      <vt:lpstr>evwoi KvR t</vt:lpstr>
      <vt:lpstr>ab¨ev` ‡gvt byiæj Bmjvg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K‡ivbv fvBivm RbwZ Kvi‡b ¯‹zj eÜ _vKvq AbjvB‡b we‡kl K¬vm</dc:title>
  <dc:creator>NURUL</dc:creator>
  <cp:lastModifiedBy>Windows User</cp:lastModifiedBy>
  <cp:revision>280</cp:revision>
  <dcterms:created xsi:type="dcterms:W3CDTF">2006-08-16T00:00:00Z</dcterms:created>
  <dcterms:modified xsi:type="dcterms:W3CDTF">2020-06-07T14:45:13Z</dcterms:modified>
</cp:coreProperties>
</file>