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300" r:id="rId3"/>
    <p:sldId id="257" r:id="rId4"/>
    <p:sldId id="258" r:id="rId5"/>
    <p:sldId id="279" r:id="rId6"/>
    <p:sldId id="259" r:id="rId7"/>
    <p:sldId id="260" r:id="rId8"/>
    <p:sldId id="261" r:id="rId9"/>
    <p:sldId id="280" r:id="rId10"/>
    <p:sldId id="262" r:id="rId11"/>
    <p:sldId id="269" r:id="rId12"/>
    <p:sldId id="263" r:id="rId13"/>
    <p:sldId id="264" r:id="rId14"/>
    <p:sldId id="265" r:id="rId15"/>
    <p:sldId id="266" r:id="rId16"/>
    <p:sldId id="267" r:id="rId17"/>
    <p:sldId id="268" r:id="rId18"/>
    <p:sldId id="281" r:id="rId19"/>
    <p:sldId id="282" r:id="rId20"/>
    <p:sldId id="283" r:id="rId21"/>
    <p:sldId id="284" r:id="rId22"/>
    <p:sldId id="270" r:id="rId23"/>
    <p:sldId id="271" r:id="rId24"/>
    <p:sldId id="272" r:id="rId25"/>
    <p:sldId id="273" r:id="rId26"/>
    <p:sldId id="274" r:id="rId27"/>
    <p:sldId id="285" r:id="rId28"/>
    <p:sldId id="275" r:id="rId29"/>
    <p:sldId id="276" r:id="rId30"/>
    <p:sldId id="277" r:id="rId31"/>
    <p:sldId id="278" r:id="rId32"/>
    <p:sldId id="286" r:id="rId33"/>
    <p:sldId id="287" r:id="rId34"/>
    <p:sldId id="288" r:id="rId35"/>
    <p:sldId id="289" r:id="rId36"/>
    <p:sldId id="291" r:id="rId37"/>
    <p:sldId id="290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343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38D5-6992-4853-930D-9B05C6EA7F5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7255-4DEA-4609-90A1-EE8C7EAC1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38D5-6992-4853-930D-9B05C6EA7F5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7255-4DEA-4609-90A1-EE8C7EAC1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38D5-6992-4853-930D-9B05C6EA7F5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7255-4DEA-4609-90A1-EE8C7EAC1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38D5-6992-4853-930D-9B05C6EA7F5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7255-4DEA-4609-90A1-EE8C7EAC1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38D5-6992-4853-930D-9B05C6EA7F5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7255-4DEA-4609-90A1-EE8C7EAC1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38D5-6992-4853-930D-9B05C6EA7F5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7255-4DEA-4609-90A1-EE8C7EAC1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38D5-6992-4853-930D-9B05C6EA7F5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7255-4DEA-4609-90A1-EE8C7EAC1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38D5-6992-4853-930D-9B05C6EA7F5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7255-4DEA-4609-90A1-EE8C7EAC1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38D5-6992-4853-930D-9B05C6EA7F5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7255-4DEA-4609-90A1-EE8C7EAC1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38D5-6992-4853-930D-9B05C6EA7F5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7255-4DEA-4609-90A1-EE8C7EAC1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438D5-6992-4853-930D-9B05C6EA7F5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07255-4DEA-4609-90A1-EE8C7EAC1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438D5-6992-4853-930D-9B05C6EA7F5C}" type="datetimeFigureOut">
              <a:rPr lang="en-US" smtClean="0"/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07255-4DEA-4609-90A1-EE8C7EAC1F6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3-bouquet-of-roses-png-image-picture-downloa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239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ï‡f”Qv</a:t>
            </a:r>
            <a:endParaRPr lang="en-US" sz="239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Qwe‡Z</a:t>
            </a:r>
            <a:r>
              <a:rPr lang="en-US" sz="6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wZbwU</a:t>
            </a:r>
            <a:r>
              <a:rPr lang="en-US" sz="6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6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As‡ki</a:t>
            </a:r>
            <a:r>
              <a:rPr lang="en-US" sz="6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6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440362"/>
          </a:xfrm>
        </p:spPr>
      </p:pic>
      <p:sp>
        <p:nvSpPr>
          <p:cNvPr id="11" name="Right Arrow 10"/>
          <p:cNvSpPr/>
          <p:nvPr/>
        </p:nvSpPr>
        <p:spPr>
          <a:xfrm>
            <a:off x="228601" y="3962400"/>
            <a:ext cx="3429000" cy="53340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eªBb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†÷g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228602" y="2886074"/>
            <a:ext cx="4190998" cy="847726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wgW</a:t>
            </a:r>
            <a:r>
              <a:rPr lang="en-US" sz="20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eªBb</a:t>
            </a:r>
            <a:endParaRPr lang="en-US" sz="2000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28601" y="1905001"/>
            <a:ext cx="5444835" cy="930275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K‡U©·</a:t>
            </a:r>
          </a:p>
        </p:txBody>
      </p:sp>
    </p:spTree>
    <p:extLst>
      <p:ext uri="{BB962C8B-B14F-4D97-AF65-F5344CB8AC3E}">
        <p14:creationId xmlns:p14="http://schemas.microsoft.com/office/powerpoint/2010/main" val="152916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ln>
            <a:solidFill>
              <a:srgbClr val="FF0066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304801" y="3244334"/>
            <a:ext cx="838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gw¯Í</a:t>
            </a:r>
            <a:r>
              <a:rPr lang="en-US" sz="6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‡®‹</a:t>
            </a:r>
            <a:r>
              <a:rPr lang="en-US" sz="6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6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6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wZbwU</a:t>
            </a:r>
            <a:r>
              <a:rPr lang="en-US" sz="6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As‡ki</a:t>
            </a:r>
            <a:r>
              <a:rPr lang="en-US" sz="6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18671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95399"/>
          </a:xfrm>
          <a:ln>
            <a:solidFill>
              <a:srgbClr val="FF006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6600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eªBb</a:t>
            </a:r>
            <a:r>
              <a:rPr lang="en-US" sz="6600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†÷g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95400"/>
            <a:ext cx="9144000" cy="5562600"/>
          </a:xfrm>
          <a:ln>
            <a:solidFill>
              <a:srgbClr val="FF006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*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Avgvi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eªBb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†÷g</a:t>
            </a:r>
          </a:p>
          <a:p>
            <a:pPr algn="l"/>
            <a:r>
              <a:rPr lang="en-US" sz="36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*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Avgvi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Ae¯’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vb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gw¯Í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‡®‹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36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As‡k</a:t>
            </a:r>
            <a:endParaRPr lang="en-US" sz="36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l"/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*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Avwg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Zvgv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gŠwjK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wbqš¿Y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Kwi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-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PvB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Nyg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PvB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Lvevi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PvB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wbivcËv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wbqš¿Y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Kwi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k¦vm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algn="l"/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*</a:t>
            </a:r>
            <a:r>
              <a:rPr lang="en-US" sz="36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Avgvi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Pvwn`v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c~iY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Zvgv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36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iI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jLvcovq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gb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e‡m</a:t>
            </a:r>
            <a:r>
              <a:rPr lang="en-US" sz="36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</a:t>
            </a:r>
            <a:endParaRPr lang="en-US" sz="36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6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371599"/>
          </a:xfrm>
          <a:ln>
            <a:solidFill>
              <a:srgbClr val="FF006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8800" dirty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8800" dirty="0" err="1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eªBb</a:t>
            </a:r>
            <a:r>
              <a:rPr lang="en-US" sz="8800" dirty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†÷g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9144000" cy="5486400"/>
          </a:xfrm>
          <a:ln>
            <a:solidFill>
              <a:srgbClr val="FF006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eªBb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†÷g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n‡jv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gw¯Í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‡®‹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wb‡Pi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Ask| †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giæ`Ð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hLv‡b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Lywji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wfZ‡i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Xv‡K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mBLvb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†_‡K ‡dvi †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eªB‡bi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wb‡Pi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c„ô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ch©šÍ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eªBb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†÷‡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we¯Í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wZ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AvK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wZi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w`K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eªBb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†÷g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A‡bKUv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gywôe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×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nv‡Zi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mv‡_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Zzjbxq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†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eªBb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†÷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g‡K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wZb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fv‡M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fvM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</a:t>
            </a:r>
          </a:p>
          <a:p>
            <a:pPr marL="514350" indent="-514350" algn="just">
              <a:buAutoNum type="arabicPeriod"/>
            </a:pP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wnÛ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eªBb</a:t>
            </a:r>
            <a:endParaRPr lang="en-US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marL="514350" indent="-514350" algn="just">
              <a:buAutoNum type="arabicPeriod"/>
            </a:pP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wgW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eªBb</a:t>
            </a:r>
            <a:endParaRPr lang="en-US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marL="514350" indent="-514350" algn="just">
              <a:buAutoNum type="arabicPeriod"/>
            </a:pP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Wvqvb‡mdvjb</a:t>
            </a:r>
            <a:endParaRPr lang="en-US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eªBb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†÷g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gŠwjK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Pvwn`v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wbqš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¿‡Y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h_v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_©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f‚wgKv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iv‡L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ÿzav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Nyg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k¦vm-cÖk¦vm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wbqš¿Y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wbivcËv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`| †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gŠwjK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Pvwn`v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wgU‡j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cov‡jLvq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gb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e‡m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03868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4399"/>
          </a:xfrm>
          <a:solidFill>
            <a:schemeClr val="accent5"/>
          </a:solidFill>
          <a:ln>
            <a:solidFill>
              <a:srgbClr val="FF006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wgW</a:t>
            </a:r>
            <a:r>
              <a:rPr lang="en-US" sz="66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66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eªBb</a:t>
            </a:r>
            <a:endParaRPr lang="en-US" sz="66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914400"/>
            <a:ext cx="9144000" cy="5943600"/>
          </a:xfrm>
          <a:ln>
            <a:solidFill>
              <a:srgbClr val="FF006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800" dirty="0">
                <a:latin typeface="SutonnyMJ" pitchFamily="2" charset="0"/>
                <a:cs typeface="SutonnyMJ" pitchFamily="2" charset="0"/>
              </a:rPr>
              <a:t>                   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Avgvi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wgW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eªBb</a:t>
            </a:r>
            <a:endParaRPr lang="en-US" sz="28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Avgvi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Ae¯’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vb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gw¯Í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‡®‹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gv‡Si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As‡k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Avwg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wbqš¿Y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Kwi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Zvgv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Av‡eM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Avwg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AvwQ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e‡jB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Zvgiv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-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fv‡jvevm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ms‡e`bkxj</a:t>
            </a:r>
            <a:r>
              <a:rPr lang="en-US" sz="2800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‡¯</a:t>
            </a:r>
            <a:r>
              <a:rPr lang="en-US" sz="28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œn</a:t>
            </a:r>
            <a:r>
              <a:rPr lang="en-US" sz="28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civqb</a:t>
            </a:r>
            <a:r>
              <a:rPr lang="en-US" sz="28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Av‡eM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Kwi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e‡jB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Zvgiv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PvI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-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accent5"/>
                </a:solidFill>
                <a:latin typeface="SutonnyMJ" pitchFamily="2" charset="0"/>
                <a:cs typeface="SutonnyMJ" pitchFamily="2" charset="0"/>
              </a:rPr>
              <a:t>wkL‡Z</a:t>
            </a:r>
            <a:r>
              <a:rPr lang="en-US" sz="2800" dirty="0">
                <a:solidFill>
                  <a:schemeClr val="accent5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co‡Z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Zvgv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¯§„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wZ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avi‡Yi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ÿ‡Î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Avgvi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Ae`vb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latin typeface="SutonnyMJ" pitchFamily="2" charset="0"/>
              <a:cs typeface="SutonnyMJ" pitchFamily="2" charset="0"/>
            </a:endParaRPr>
          </a:p>
          <a:p>
            <a:pPr algn="l"/>
            <a:endParaRPr lang="en-US" sz="28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09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447799"/>
          </a:xfrm>
          <a:solidFill>
            <a:srgbClr val="92D050"/>
          </a:solidFill>
          <a:ln>
            <a:solidFill>
              <a:srgbClr val="FF0066"/>
            </a:solidFill>
          </a:ln>
        </p:spPr>
        <p:txBody>
          <a:bodyPr>
            <a:normAutofit/>
          </a:bodyPr>
          <a:lstStyle/>
          <a:p>
            <a:r>
              <a:rPr lang="en-US" sz="5400" dirty="0" err="1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wgW</a:t>
            </a:r>
            <a:r>
              <a:rPr lang="en-US" sz="5400" dirty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5400" dirty="0" err="1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eªBb</a:t>
            </a:r>
            <a:endParaRPr lang="en-US" sz="5400" dirty="0">
              <a:solidFill>
                <a:srgbClr val="FF0066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447800"/>
            <a:ext cx="9144000" cy="5410200"/>
          </a:xfrm>
          <a:ln>
            <a:solidFill>
              <a:srgbClr val="FF0066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wgW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eªBb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gw¯Í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‡®‹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gv‡Si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Ask|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wgW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eªBb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Av‡eM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I †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hŠb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Kvh©vejx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wbqš¿Y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¯§„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wZi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PvweKvwV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we‡ewPZ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Av‡eM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gyn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~©‡Z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wkLb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mvaviYZ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xN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©¯’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vqx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nq|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wgW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eªBb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gw¯Í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‡®‹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iæZ¡c~Y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Ab¨vb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¨ Ask¸‡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jv‡K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ci¯ú‡ii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mv‡_ †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ivL‡Z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mvnvh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GQvovI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GwU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Pv‡Li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bovPov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kÖeY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msµvšÍ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wbqš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¿‡Y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mvnvh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GKUv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Ask _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hvi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mveU¨vbwkqv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wbMÖv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GwU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Kvi‡Y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ÿwZMÖ¯Í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A½-cÖZ¨‡½i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bovPov‡Z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Kvucywb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P‡j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Av‡m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ZLb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mUv‡K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cvwK©Ýbm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wWwRR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weL¨vZ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gyw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÷‡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hv×v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gvnv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¤§`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Avjx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GB †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iv‡Mi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wkKvi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n‡qwQ‡jb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42225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5" y="0"/>
            <a:ext cx="9144000" cy="1600200"/>
          </a:xfrm>
          <a:ln>
            <a:solidFill>
              <a:srgbClr val="FF006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dirty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K‡U©·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00201"/>
            <a:ext cx="9144000" cy="5257800"/>
          </a:xfrm>
          <a:ln>
            <a:solidFill>
              <a:srgbClr val="FF006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l"/>
            <a:r>
              <a:rPr lang="en-US" dirty="0">
                <a:solidFill>
                  <a:srgbClr val="002060"/>
                </a:solidFill>
              </a:rPr>
              <a:t>*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Avgvi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K‡U©·</a:t>
            </a:r>
          </a:p>
          <a:p>
            <a:pPr algn="l"/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*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Avgvi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Ae¯’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vb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gw¯Í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‡®‹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Dc‡ii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As‡k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l"/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*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Avgvi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LyeB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iæZ¡c~Y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©-</a:t>
            </a:r>
          </a:p>
          <a:p>
            <a:pPr algn="l"/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1.wPšÍv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l"/>
            <a:r>
              <a:rPr lang="en-US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2.K_v </a:t>
            </a:r>
            <a:r>
              <a:rPr lang="en-US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ejv</a:t>
            </a:r>
            <a:endParaRPr lang="en-US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algn="l"/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3.‡`Lv|</a:t>
            </a:r>
          </a:p>
          <a:p>
            <a:pPr algn="l"/>
            <a:r>
              <a:rPr lang="en-US" dirty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4.‡kvbv|</a:t>
            </a:r>
          </a:p>
          <a:p>
            <a:pPr algn="l"/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5.bZzb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wKQz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m„w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÷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l"/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*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Avwg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AvwQ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e‡jB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Zvgiv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eyw×gvb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l"/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*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Avwg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AvwQ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e‡jB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Zvgv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wkLb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nq|</a:t>
            </a:r>
          </a:p>
          <a:p>
            <a:pPr algn="l"/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1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95399"/>
          </a:xfrm>
          <a:ln>
            <a:solidFill>
              <a:srgbClr val="FF006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K‡U©·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95400"/>
            <a:ext cx="9144000" cy="5562600"/>
          </a:xfrm>
          <a:solidFill>
            <a:srgbClr val="00B050"/>
          </a:solidFill>
          <a:ln>
            <a:solidFill>
              <a:srgbClr val="FF0066"/>
            </a:solidFill>
          </a:ln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K‡U©·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gw¯Í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‡®‹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Dc‡ii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Ask|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GwU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gw¯Í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‡®‹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me©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e„nr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Ask|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ewn©fvM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Zwi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†Mª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g¨vUvi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Avi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AšÍfvM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Zwi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nvqvBU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g¨vUvi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gw¯Í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‡®‹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ÿÎdj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gvUvgywU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233 †_‡K 465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eM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BwÂi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¨ A_©¨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vr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Le‡ii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KvM‡Ri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1Uv †_‡K 2Uv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cvZv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cvZ‡j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hZUv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RvqMv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b‡e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 ¯’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vb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msKzjv‡bi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¨ K‡U©·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KzuP‡K-gyuP‡K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 G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Kvi‡Y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K‡U©‡·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cÖPzi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fvuR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LvuR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GwU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n‡jv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Avgv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wkL‡bi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†K›`ª¯’j| K‡U©·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gw¯Í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‡®‹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D”PZi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gvbwmK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wµqv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h_v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wPšÍv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K_v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ejv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, †`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kvbv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m„Rbkxj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mg~n‡K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wbqš¿Y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wkL‡bi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ÿ‡Î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cÖvß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Z_¨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cÖ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_‡g †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eªBb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Zvici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wgW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eªBb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me©‡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k‡l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K‡U©·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As‡k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cÖ‡ek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 G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As‡k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wkLb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cÖwµqv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m¤úbœ</a:t>
            </a:r>
            <a:r>
              <a:rPr lang="en-US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nq|</a:t>
            </a:r>
          </a:p>
        </p:txBody>
      </p:sp>
    </p:spTree>
    <p:extLst>
      <p:ext uri="{BB962C8B-B14F-4D97-AF65-F5344CB8AC3E}">
        <p14:creationId xmlns:p14="http://schemas.microsoft.com/office/powerpoint/2010/main" val="115450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chemeClr val="accent4">
              <a:lumMod val="60000"/>
              <a:lumOff val="40000"/>
            </a:schemeClr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gw¯Í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‡®‹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cÖavb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wZbwU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As‡ki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kbv³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Kiv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19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B050"/>
          </a:solidFill>
          <a:ln>
            <a:solidFill>
              <a:srgbClr val="FF0066"/>
            </a:solidFill>
          </a:ln>
        </p:spPr>
        <p:txBody>
          <a:bodyPr>
            <a:normAutofit/>
          </a:bodyPr>
          <a:lstStyle/>
          <a:p>
            <a:r>
              <a:rPr lang="en-US" sz="96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wbivcËv</a:t>
            </a:r>
            <a:r>
              <a:rPr lang="en-US" sz="96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Pvq</a:t>
            </a:r>
            <a:endParaRPr lang="en-US" sz="9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63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9144000" cy="6858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US" sz="4800" dirty="0">
              <a:solidFill>
                <a:srgbClr val="FF0066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800" dirty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800" dirty="0" err="1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gv</a:t>
            </a:r>
            <a:r>
              <a:rPr lang="en-US" sz="4800" dirty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4800" dirty="0" err="1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dviæK</a:t>
            </a:r>
            <a:r>
              <a:rPr lang="en-US" sz="4800" dirty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Bmjvg</a:t>
            </a:r>
            <a:endParaRPr lang="en-US" sz="4800" dirty="0">
              <a:solidFill>
                <a:srgbClr val="FF0066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800" dirty="0" err="1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4800" dirty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wkÿK</a:t>
            </a:r>
            <a:endParaRPr lang="en-US" sz="4800" dirty="0">
              <a:solidFill>
                <a:srgbClr val="FF0066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800" dirty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`</a:t>
            </a:r>
            <a:r>
              <a:rPr lang="en-US" sz="4800" dirty="0" err="1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wÿY</a:t>
            </a:r>
            <a:r>
              <a:rPr lang="en-US" sz="4800" dirty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Koj‡W½v </a:t>
            </a:r>
            <a:r>
              <a:rPr lang="en-US" sz="4800" dirty="0" err="1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4800" dirty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cÖv_wgK</a:t>
            </a:r>
            <a:r>
              <a:rPr lang="en-US" sz="4800" dirty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we`¨</a:t>
            </a:r>
            <a:r>
              <a:rPr lang="en-US" sz="4800" dirty="0" err="1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vjq</a:t>
            </a:r>
            <a:endParaRPr lang="en-US" sz="4800" dirty="0">
              <a:solidFill>
                <a:srgbClr val="FF0066"/>
              </a:solidFill>
              <a:latin typeface="SutonnyMJ" pitchFamily="2" charset="0"/>
              <a:cs typeface="SutonnyMJ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64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ln>
            <a:solidFill>
              <a:srgbClr val="FF006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Av‡eM</a:t>
            </a:r>
            <a:r>
              <a:rPr lang="en-US" dirty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m„wó</a:t>
            </a:r>
            <a:r>
              <a:rPr lang="en-US" dirty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K‡i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1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rgbClr val="FF0066"/>
            </a:solidFill>
          </a:ln>
        </p:spPr>
        <p:txBody>
          <a:bodyPr>
            <a:normAutofit/>
          </a:bodyPr>
          <a:lstStyle/>
          <a:p>
            <a:r>
              <a:rPr lang="en-US" sz="9600" dirty="0" err="1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wkLb</a:t>
            </a:r>
            <a:r>
              <a:rPr lang="en-US" sz="9600" dirty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err="1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cwiPvwjZ</a:t>
            </a:r>
            <a:r>
              <a:rPr lang="en-US" sz="9600" dirty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dirty="0" err="1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K‡i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28397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057399"/>
          </a:xfrm>
          <a:ln>
            <a:solidFill>
              <a:srgbClr val="FF006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66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eªBb</a:t>
            </a:r>
            <a:r>
              <a:rPr lang="en-US" sz="66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†÷g </a:t>
            </a:r>
            <a:r>
              <a:rPr lang="en-US" sz="66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66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Pvq</a:t>
            </a:r>
            <a:r>
              <a:rPr lang="en-US" sz="66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057400"/>
            <a:ext cx="9220200" cy="4800600"/>
          </a:xfrm>
          <a:ln>
            <a:solidFill>
              <a:srgbClr val="FF006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en-US" dirty="0">
              <a:latin typeface="SutonnyMJ" pitchFamily="2" charset="0"/>
              <a:cs typeface="SutonnyMJ" pitchFamily="2" charset="0"/>
            </a:endParaRPr>
          </a:p>
          <a:p>
            <a:endParaRPr lang="en-US" dirty="0">
              <a:latin typeface="SutonnyMJ" pitchFamily="2" charset="0"/>
              <a:cs typeface="SutonnyMJ" pitchFamily="2" charset="0"/>
            </a:endParaRPr>
          </a:p>
          <a:p>
            <a:r>
              <a:rPr lang="en-US" sz="8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wbivcËv</a:t>
            </a:r>
            <a:r>
              <a:rPr lang="en-US" sz="8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Pvq</a:t>
            </a:r>
            <a:endParaRPr lang="en-US" sz="8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01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362199"/>
          </a:xfrm>
          <a:ln>
            <a:solidFill>
              <a:srgbClr val="FF006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wgW</a:t>
            </a:r>
            <a:r>
              <a:rPr lang="en-US" sz="7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7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eªBb</a:t>
            </a:r>
            <a:r>
              <a:rPr lang="en-US" sz="7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7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7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62200"/>
            <a:ext cx="9144000" cy="4572000"/>
          </a:xfrm>
          <a:ln>
            <a:solidFill>
              <a:srgbClr val="FF0066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80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80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Av‡eM</a:t>
            </a:r>
            <a:r>
              <a:rPr lang="en-US" sz="8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8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K‡i</a:t>
            </a:r>
            <a:endParaRPr lang="en-US" sz="80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13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2209799"/>
          </a:xfrm>
          <a:solidFill>
            <a:srgbClr val="00B050"/>
          </a:solidFill>
          <a:ln>
            <a:solidFill>
              <a:srgbClr val="FF0066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K‡U©‡·</a:t>
            </a:r>
            <a:r>
              <a:rPr lang="en-US" sz="54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5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5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5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09800"/>
            <a:ext cx="9144000" cy="4648200"/>
          </a:xfrm>
          <a:solidFill>
            <a:srgbClr val="7030A0"/>
          </a:solidFill>
          <a:ln>
            <a:solidFill>
              <a:srgbClr val="FF0066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sz="6600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6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wkLb</a:t>
            </a:r>
            <a:r>
              <a:rPr lang="en-US" sz="6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cwiPvwjZ</a:t>
            </a:r>
            <a:r>
              <a:rPr lang="en-US" sz="6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K‡i</a:t>
            </a:r>
            <a:endParaRPr lang="en-US" sz="6600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09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ln>
            <a:solidFill>
              <a:srgbClr val="FF006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60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kÖwYK‡ÿ</a:t>
            </a:r>
            <a:r>
              <a:rPr lang="en-US" sz="60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wbivc</a:t>
            </a:r>
            <a:r>
              <a:rPr lang="en-US" sz="60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60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cwi‡e‡ki</a:t>
            </a:r>
            <a:r>
              <a:rPr lang="en-US" sz="60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Afve</a:t>
            </a:r>
            <a:r>
              <a:rPr lang="en-US" sz="60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60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60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_©xi </a:t>
            </a:r>
            <a:r>
              <a:rPr lang="en-US" sz="60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gw¯Í</a:t>
            </a:r>
            <a:r>
              <a:rPr lang="en-US" sz="60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‡®‹</a:t>
            </a:r>
            <a:r>
              <a:rPr lang="en-US" sz="60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60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60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eªBb</a:t>
            </a:r>
            <a:r>
              <a:rPr lang="en-US" sz="60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†÷‡g </a:t>
            </a:r>
            <a:r>
              <a:rPr lang="en-US" sz="60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cÖwZwµqvi</a:t>
            </a:r>
            <a:r>
              <a:rPr lang="en-US" sz="60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60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60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60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60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wgW</a:t>
            </a:r>
            <a:r>
              <a:rPr lang="en-US" sz="60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60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eªB‡bi</a:t>
            </a:r>
            <a:r>
              <a:rPr lang="en-US" sz="60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60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Z‡_¨</a:t>
            </a:r>
            <a:r>
              <a:rPr lang="en-US" sz="60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60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cÖevn</a:t>
            </a:r>
            <a:r>
              <a:rPr lang="en-US" sz="60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K‡g</a:t>
            </a:r>
            <a:r>
              <a:rPr lang="en-US" sz="60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60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60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wkLb</a:t>
            </a:r>
            <a:r>
              <a:rPr lang="en-US" sz="60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cÖwµqv</a:t>
            </a:r>
            <a:r>
              <a:rPr lang="en-US" sz="60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e¨vnZ</a:t>
            </a:r>
            <a:r>
              <a:rPr lang="en-US" sz="60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nq|</a:t>
            </a:r>
            <a:br>
              <a:rPr lang="en-US" sz="60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6780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5" y="990600"/>
            <a:ext cx="9144000" cy="7239000"/>
          </a:xfrm>
          <a:solidFill>
            <a:srgbClr val="92D050"/>
          </a:solidFill>
          <a:ln>
            <a:solidFill>
              <a:srgbClr val="FF0066"/>
            </a:solidFill>
          </a:ln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Avb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›`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myLvbyf‚wZ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abvZ¥K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wkLb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mnvqK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Av‡eM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b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</a:br>
            <a:b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</a:br>
            <a:b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2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2.  </a:t>
            </a:r>
            <a:r>
              <a:rPr lang="en-US" sz="32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fq</a:t>
            </a:r>
            <a:r>
              <a:rPr lang="en-US" sz="32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gvbwmK</a:t>
            </a:r>
            <a:r>
              <a:rPr lang="en-US" sz="32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Pvc</a:t>
            </a:r>
            <a:r>
              <a:rPr lang="en-US" sz="32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wbivcËvnxbZv</a:t>
            </a:r>
            <a:r>
              <a:rPr lang="en-US" sz="32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FbvZ¥K</a:t>
            </a:r>
            <a:r>
              <a:rPr lang="en-US" sz="32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wkLb</a:t>
            </a:r>
            <a:r>
              <a:rPr lang="en-US" sz="32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wegyL</a:t>
            </a:r>
            <a:r>
              <a:rPr lang="en-US" sz="32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Av‡eM</a:t>
            </a:r>
            <a:r>
              <a:rPr lang="en-US" sz="32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32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  <a:br>
              <a:rPr lang="en-US" sz="3200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</a:br>
            <a:endParaRPr lang="en-US" sz="3200" dirty="0"/>
          </a:p>
        </p:txBody>
      </p:sp>
      <p:sp>
        <p:nvSpPr>
          <p:cNvPr id="3" name="Flowchart: Process 2"/>
          <p:cNvSpPr/>
          <p:nvPr/>
        </p:nvSpPr>
        <p:spPr>
          <a:xfrm>
            <a:off x="0" y="34636"/>
            <a:ext cx="9144000" cy="955964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wgW</a:t>
            </a:r>
            <a:r>
              <a:rPr lang="en-US" sz="60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60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eªBb</a:t>
            </a:r>
            <a:r>
              <a:rPr lang="en-US" sz="60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60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yÕai‡bi</a:t>
            </a:r>
            <a:r>
              <a:rPr lang="en-US" sz="60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Av‡eM</a:t>
            </a:r>
            <a:r>
              <a:rPr lang="en-US" sz="60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60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K‡i</a:t>
            </a:r>
            <a:endParaRPr lang="en-US" sz="6000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35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7010400"/>
          </a:xfrm>
          <a:blipFill>
            <a:blip r:embed="rId2"/>
            <a:tile tx="0" ty="0" sx="100000" sy="100000" flip="none" algn="tl"/>
          </a:blipFill>
          <a:ln>
            <a:solidFill>
              <a:srgbClr val="FF0066"/>
            </a:solidFill>
          </a:ln>
        </p:spPr>
        <p:txBody>
          <a:bodyPr/>
          <a:lstStyle/>
          <a:p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1.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abvZ¥K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wkLb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mnvqK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Av‡e‡Mi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wgW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eªB‡b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GK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cªKvi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im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wbtmiY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nq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K‡U©‡·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| G‡Z K‡U©·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mwµq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nq| G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Kvi‡Y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wkLb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`ª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æZ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I ¯’</a:t>
            </a:r>
            <a:r>
              <a:rPr lang="en-US" sz="40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vqx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nq|</a:t>
            </a:r>
            <a:br>
              <a:rPr lang="en-US" sz="40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</a:br>
            <a:br>
              <a:rPr lang="en-US" sz="40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</a:br>
            <a:br>
              <a:rPr lang="en-US" sz="40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2.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FbvZ¥K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wkLb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wegyL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Av‡e‡Mi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wgW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eªB‡b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GK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cÖKvi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wbtmiY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nq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K‡U©·‡K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wbw®Œq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†`q|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wkL‡bi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MwZ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K‡g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4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</a:t>
            </a:r>
            <a:br>
              <a:rPr lang="en-US" sz="40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109330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34200"/>
          </a:xfrm>
          <a:ln>
            <a:solidFill>
              <a:srgbClr val="FF006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AskMÖnYKvix</a:t>
            </a:r>
            <a:r>
              <a:rPr lang="en-US" sz="6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wkÿKM‡Yi</a:t>
            </a:r>
            <a:r>
              <a:rPr lang="en-US" sz="6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55033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US" sz="7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gw¯Í</a:t>
            </a:r>
            <a:r>
              <a:rPr lang="en-US" sz="7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®‹ I </a:t>
            </a:r>
            <a:r>
              <a:rPr lang="en-US" sz="7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wkLb</a:t>
            </a:r>
            <a:r>
              <a:rPr lang="en-US" sz="7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7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7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KwZcq</a:t>
            </a:r>
            <a:r>
              <a:rPr lang="en-US" sz="7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7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gŠwjK</a:t>
            </a:r>
            <a:r>
              <a:rPr lang="en-US" sz="7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Z_¨ </a:t>
            </a:r>
            <a:r>
              <a:rPr lang="en-US" sz="7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Rvbv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25266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welq</a:t>
            </a:r>
            <a:endParaRPr lang="en-US" dirty="0">
              <a:solidFill>
                <a:srgbClr val="FF0066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sz="6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6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 </a:t>
            </a:r>
            <a:r>
              <a:rPr lang="en-US" sz="6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gw¯Í</a:t>
            </a:r>
            <a:r>
              <a:rPr lang="en-US" sz="6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®‹  I </a:t>
            </a:r>
            <a:r>
              <a:rPr lang="en-US" sz="6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wkLb</a:t>
            </a:r>
            <a:r>
              <a:rPr lang="en-US" sz="6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: †</a:t>
            </a:r>
            <a:r>
              <a:rPr lang="en-US" sz="6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gŠwjK</a:t>
            </a:r>
            <a:r>
              <a:rPr lang="en-US" sz="6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aviYv</a:t>
            </a:r>
            <a:endParaRPr lang="en-US" sz="60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ln>
            <a:solidFill>
              <a:srgbClr val="FF0066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*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cÖwZwU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gw¯Í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®‹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m¤ú~Y©iƒ‡c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Abb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mvaviY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</a:t>
            </a:r>
            <a:b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*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gw¯Í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®‹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GKmv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‡_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K‡qKwU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(‡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- ¯^v`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I MÜ †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bIqv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</a:t>
            </a:r>
            <a:b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*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gw¯Í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®‹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me©`v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c~‡e©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AwR©Z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Áv‡bi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mv‡_ †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hvMm~Î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vc‡bi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¨ Z‡_¨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mÜvb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</a:t>
            </a:r>
            <a:b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*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fq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D”PgvÎvi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gvbwmK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Pvc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wkL‡bi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MwZ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Kwg‡q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†`q|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KL‡bv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KL‡bv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gw¯Í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‡®‹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Kv‡liI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ÿwZ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mvab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</a:t>
            </a:r>
            <a:b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*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abvZ¥K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BwZevPK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Av‡eM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wkL‡b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mnvqZv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FbvZ¥K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bwZevPK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Av‡eM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wkLb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gb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</a:t>
            </a:r>
            <a:b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* †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kÖwYK‡ÿ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wbivc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cwi‡ek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h_vh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_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Av‡eM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_©xi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wkLb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D”Pgv‡bi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nq| A_©¨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vr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_©xiv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LyeB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fv‡jvfv‡e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</a:t>
            </a:r>
            <a:b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*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ev¯Íe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DcKiYmn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mg„×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cwi‡e‡k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evi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evi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wg_w¯Œqv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gw¯Í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®‹‡K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D‡ËwRZ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wkL‡bi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MwZ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× </a:t>
            </a:r>
            <a:r>
              <a:rPr lang="en-US" sz="32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</a:t>
            </a:r>
            <a:br>
              <a:rPr lang="en-US" sz="32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483672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81800"/>
          </a:xfrm>
          <a:ln>
            <a:solidFill>
              <a:srgbClr val="FF006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*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cwi‡e‡ki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_©xi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wg_w¯Œqv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gw¯Í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®‹‡K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D‡ËwRZ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</a:t>
            </a:r>
            <a:b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 </a:t>
            </a:r>
            <a:b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*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Avb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›``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vqK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I ˆ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ewPÎ¨c~Y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cwi‡e†k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wkLb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fvj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nq|</a:t>
            </a:r>
            <a:b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</a:br>
            <a:b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*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wkLb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g‡bv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‰`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wnK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cÖwµqv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GRb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bovPov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`¨,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wekÖvg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Nyg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` me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wKQzB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wkL‡b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cÖfve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 </a:t>
            </a:r>
            <a:b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</a:br>
            <a:b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*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gw¯Í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®‹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mvaviYZ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D‡Ï‡k¨I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avweZ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nq| G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¨ Z‡_¨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P‡q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evaMg¨Zv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ewk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iæZ¡c~Y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©|</a:t>
            </a:r>
            <a:b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</a:br>
            <a:b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*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djveZ©bmn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cÖwZØw›ØZvg~jK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AwfÁZv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wkL‡bi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MwZ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×‡Z </a:t>
            </a:r>
            <a:r>
              <a:rPr lang="en-US" sz="3600" dirty="0" err="1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mnvqK</a:t>
            </a:r>
            <a:r>
              <a:rPr lang="en-US" sz="36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89741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10400"/>
          </a:xfrm>
          <a:blipFill>
            <a:blip r:embed="rId2"/>
            <a:tile tx="0" ty="0" sx="100000" sy="100000" flip="none" algn="tl"/>
          </a:blipFill>
          <a:ln>
            <a:solidFill>
              <a:srgbClr val="FF0066"/>
            </a:solidFill>
          </a:ln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6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kÖwYK‡ÿ</a:t>
            </a:r>
            <a:r>
              <a:rPr lang="en-US" sz="6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wkLb</a:t>
            </a:r>
            <a:r>
              <a:rPr lang="en-US" sz="6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mnvqK</a:t>
            </a:r>
            <a:r>
              <a:rPr lang="en-US" sz="6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cwi‡ek</a:t>
            </a:r>
            <a:r>
              <a:rPr lang="en-US" sz="6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m„wói</a:t>
            </a:r>
            <a:r>
              <a:rPr lang="en-US" sz="6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6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KŠkj</a:t>
            </a:r>
            <a:r>
              <a:rPr lang="en-US" sz="6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AvqË</a:t>
            </a:r>
            <a:r>
              <a:rPr lang="en-US" sz="6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¡ </a:t>
            </a:r>
            <a:r>
              <a:rPr lang="en-US" sz="6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KiY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56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6600" dirty="0" err="1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6600" dirty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cwiKíbv</a:t>
            </a:r>
            <a:r>
              <a:rPr lang="en-US" sz="6600" dirty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6600" dirty="0" err="1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cÖYq‡bi</a:t>
            </a:r>
            <a:r>
              <a:rPr lang="en-US" sz="6600" dirty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6600" dirty="0" err="1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KŠkj</a:t>
            </a:r>
            <a:endParaRPr lang="en-US" sz="66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99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142999"/>
          </a:xfrm>
          <a:blipFill>
            <a:blip r:embed="rId2"/>
            <a:tile tx="0" ty="0" sx="100000" sy="100000" flip="none" algn="tl"/>
          </a:blipFill>
          <a:ln>
            <a:solidFill>
              <a:srgbClr val="FF0066"/>
            </a:solidFill>
          </a:ln>
        </p:spPr>
        <p:txBody>
          <a:bodyPr>
            <a:normAutofit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6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cwiKíbv</a:t>
            </a:r>
            <a:r>
              <a:rPr lang="en-US" sz="6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†Kb </a:t>
            </a:r>
            <a:r>
              <a:rPr lang="en-US" sz="6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6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n‡e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144000" cy="5715000"/>
          </a:xfrm>
          <a:blipFill>
            <a:blip r:embed="rId3"/>
            <a:tile tx="0" ty="0" sx="100000" sy="100000" flip="none" algn="tl"/>
          </a:blipFill>
          <a:ln>
            <a:solidFill>
              <a:srgbClr val="FF0066"/>
            </a:solidFill>
          </a:ln>
        </p:spPr>
        <p:txBody>
          <a:bodyPr>
            <a:normAutofit/>
          </a:bodyPr>
          <a:lstStyle/>
          <a:p>
            <a:pPr algn="l"/>
            <a:endParaRPr lang="en-US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algn="l"/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‡h †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myôzfv‡e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m¤úbœ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c~e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cwiKíbv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wkLb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kLv‡bvi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ÿ‡Îi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G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iKg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c~e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cwiKíbv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GKvšÍ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iKvi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†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Kv‡bv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welqe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¯‘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Ici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wkLb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kLv‡bvi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cwiPvjbv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_‡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gB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wkÿK‡K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KZ¸‡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cÖ‡kœi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f‡e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wb‡Z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†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hgb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wkLv‡eb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†Kb †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kLv‡eb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Kv‡K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kLv‡eb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Kxfv‡e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kLv‡eb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Kxfv‡e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Dc¯’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vcb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Ki‡j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cvVwU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wkÿv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_©x‡`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Kv‡Q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AvKl©Yxq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KZ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a‡i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kLv‡eb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DcKi‡Yi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mvnv‡h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†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b‡eb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Kxfv‡e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g~j¨vqb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Ki‡eb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`|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Gme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cÖ‡kœi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Lyu‡R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wb‡jB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wkÿ‡Ki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cvV`v‡b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avivevwnKZv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Avm‡e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ZvB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wkÿK‡K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Aek¨B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cwiKíbv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3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95399"/>
          </a:xfrm>
          <a:solidFill>
            <a:schemeClr val="bg2">
              <a:lumMod val="60000"/>
              <a:lumOff val="40000"/>
            </a:schemeClr>
          </a:solidFill>
          <a:ln>
            <a:solidFill>
              <a:srgbClr val="FF0066"/>
            </a:solidFill>
          </a:ln>
        </p:spPr>
        <p:txBody>
          <a:bodyPr>
            <a:normAutofit fontScale="90000"/>
          </a:bodyPr>
          <a:lstStyle/>
          <a:p>
            <a:r>
              <a:rPr lang="en-US" sz="80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80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cwiKíbv</a:t>
            </a:r>
            <a:r>
              <a:rPr lang="en-US" sz="80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80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95400"/>
            <a:ext cx="9144000" cy="5562600"/>
          </a:xfrm>
          <a:solidFill>
            <a:srgbClr val="00B050"/>
          </a:solidFill>
          <a:ln>
            <a:solidFill>
              <a:srgbClr val="FF0066"/>
            </a:solidFill>
          </a:ln>
        </p:spPr>
        <p:txBody>
          <a:bodyPr/>
          <a:lstStyle/>
          <a:p>
            <a:pPr algn="l"/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‡h †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myôzfv‡e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m¤úbœ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c~e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cwiKíbv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wkLb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kLv‡bvi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ÿ‡Îi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G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iKg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c~e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cwiKíbv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GKvšÍ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iKvi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†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Kv‡bv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welqe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¯‘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Ici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wkLb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kLv‡bvi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cwiPvjbv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_‡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gB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wkÿK‡K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KZ¸‡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cÖ‡kœi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f‡e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wb‡Z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wkLv‡eb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†Kb †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kLv‡eb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Kv‡K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kLv‡eb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Kxfv‡e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kLv‡eb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Kxfv‡e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Dc¯’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vcb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Ki‡j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cvVwU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wkÿv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_©x‡`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Kv‡Q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AvKl©Yxq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KZ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a‡i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kLv‡eb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DcKi‡Yi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mvnv‡h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†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b‡eb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Kxfv‡e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g~j¨vqb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Ki‡eb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`|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wkLb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kLv‡bvi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GB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c~e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cwiKwíZ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b·vB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n‡jv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cwiKíbv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UxKv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17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143000"/>
          </a:xfrm>
          <a:solidFill>
            <a:schemeClr val="accent4">
              <a:lumMod val="60000"/>
              <a:lumOff val="40000"/>
            </a:schemeClr>
          </a:solidFill>
          <a:ln>
            <a:solidFill>
              <a:srgbClr val="FF0066"/>
            </a:solidFill>
          </a:ln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cwiKíbv</a:t>
            </a: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cÖYq‡b</a:t>
            </a: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jÿbxq</a:t>
            </a:r>
            <a:r>
              <a:rPr lang="en-US" sz="60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welq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144000" cy="5715000"/>
          </a:xfrm>
          <a:solidFill>
            <a:schemeClr val="tx1">
              <a:lumMod val="95000"/>
            </a:schemeClr>
          </a:solidFill>
          <a:ln>
            <a:solidFill>
              <a:srgbClr val="FF006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514350" indent="-514350" algn="l">
              <a:buAutoNum type="arabicPeriod"/>
            </a:pP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wkÿv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_©x‡`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Av_©-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mvgvwRK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Ae¯’v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eqm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mvg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_©¨ I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Pvwn`v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 algn="l">
              <a:buAutoNum type="arabicPeriod"/>
            </a:pP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we‡ePbv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 algn="l">
              <a:buAutoNum type="arabicPeriod"/>
            </a:pP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cv‡Vi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D‡Ïk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mg~n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 algn="l">
              <a:buAutoNum type="arabicPeriod"/>
            </a:pP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welqe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¯‘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wbe©vPb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cÖ‡qvRbxq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Z_¨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msMÖn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 algn="l">
              <a:buAutoNum type="arabicPeriod"/>
            </a:pP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cv‡Vi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cwi‡ek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m„wói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Dcvq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D‡jøL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NvlYv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 algn="l">
              <a:buAutoNum type="arabicPeriod"/>
            </a:pP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wkLb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wkÿY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c×wZ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wkÿv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_©x‡`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 algn="l">
              <a:buAutoNum type="arabicPeriod"/>
            </a:pP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Dchy³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DcKiY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wbe©vPb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 algn="l">
              <a:buAutoNum type="arabicPeriod"/>
            </a:pP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g~j¨vq‡bi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h_vh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_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cÖYqb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hvi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wkLbdj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hvPvB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nq|</a:t>
            </a:r>
          </a:p>
          <a:p>
            <a:pPr marL="514350" indent="-514350" algn="l">
              <a:buAutoNum type="arabicPeriod"/>
            </a:pP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wkÿv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_©xi `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ye©jZv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wPwýZKiY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cybiv‡jvPbv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 algn="l">
              <a:buAutoNum type="arabicPeriod"/>
            </a:pP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evwoi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cÖ`vb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 algn="l">
              <a:buAutoNum type="arabicPeriod"/>
            </a:pP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1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95400"/>
          </a:xfrm>
          <a:solidFill>
            <a:srgbClr val="00B050"/>
          </a:solidFill>
          <a:ln>
            <a:solidFill>
              <a:srgbClr val="FF0066"/>
            </a:solidFill>
          </a:ln>
        </p:spPr>
        <p:txBody>
          <a:bodyPr>
            <a:normAutofit/>
          </a:bodyPr>
          <a:lstStyle/>
          <a:p>
            <a:r>
              <a:rPr lang="en-US" sz="66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Av`k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66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cwiKíbvi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‰</a:t>
            </a:r>
            <a:r>
              <a:rPr lang="en-US" sz="66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66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¨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95400"/>
            <a:ext cx="9144000" cy="5562600"/>
          </a:xfrm>
          <a:blipFill>
            <a:blip r:embed="rId2"/>
            <a:tile tx="0" ty="0" sx="100000" sy="100000" flip="none" algn="tl"/>
          </a:blipFill>
          <a:ln>
            <a:solidFill>
              <a:srgbClr val="FF0066"/>
            </a:solidFill>
          </a:ln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welqe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¯‘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wbe©vPb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 algn="l">
              <a:buAutoNum type="arabicPeriod"/>
            </a:pP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D‡Ïk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wba©viY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 algn="l">
              <a:buAutoNum type="arabicPeriod"/>
            </a:pP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cv‡Vi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welqe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¯‘‡K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c‡e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web¨vm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 algn="l">
              <a:buAutoNum type="arabicPeriod"/>
            </a:pP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As‡ki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KZUzKz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cÖ‡qvRb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wba©viY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wb‡Z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 </a:t>
            </a:r>
          </a:p>
          <a:p>
            <a:pPr marL="514350" indent="-514350" algn="l">
              <a:buAutoNum type="arabicPeriod"/>
            </a:pP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_©x‡`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Rvbv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welq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ïiæ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c‡i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ARvbv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wel‡q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AeZviYv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 algn="l">
              <a:buAutoNum type="arabicPeriod"/>
            </a:pP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hme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welq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_©xiv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AvqË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†m¸‡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cÖ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_‡g Dc¯’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vcb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c‡i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KwVb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wel‡qi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h‡Z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 algn="l">
              <a:buAutoNum type="arabicPeriod"/>
            </a:pP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welq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m¤ú~Y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eywS‡q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QvU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QvU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As‡k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fvM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eySv‡j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_©xiv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welqwU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mn‡R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eyS‡Z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mÿg</a:t>
            </a:r>
            <a:r>
              <a:rPr lang="en-US" sz="28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nq| 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0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295400"/>
          </a:xfrm>
          <a:ln>
            <a:solidFill>
              <a:srgbClr val="FF0066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6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cwiKíbvi</a:t>
            </a:r>
            <a:r>
              <a:rPr lang="en-US" sz="6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cÖ‡qvRbxqZv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95401"/>
            <a:ext cx="9144000" cy="5562599"/>
          </a:xfrm>
          <a:ln>
            <a:solidFill>
              <a:srgbClr val="FF0066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wkLb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kLv‡bvi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D‡Ïk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Rvbv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 algn="l">
              <a:buAutoNum type="arabicPeriod"/>
            </a:pP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cv‡Vi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welq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we¯ÍvwiZ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aviYv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jvf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 algn="l">
              <a:buAutoNum type="arabicPeriod"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Dchy³ †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KŠkj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 algn="l">
              <a:buAutoNum type="arabicPeriod"/>
            </a:pP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myk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„•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Lj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avivevwnK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, I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g‡bvweÁvbm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¤§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Zfv‡e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Dc¯’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vcb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 algn="l">
              <a:buAutoNum type="arabicPeriod"/>
            </a:pP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mg‡qi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AcPq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iva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 algn="l">
              <a:buAutoNum type="arabicPeriod"/>
            </a:pP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g~j¨vq‡bi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KŠkj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w`K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wb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kbv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wkÿv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_©xi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Ávb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, `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ÿZv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ÿ‡Î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g‡bvfve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hvPvB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 algn="l">
              <a:buAutoNum type="arabicPeriod"/>
            </a:pP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g~j¨vq‡bi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KŠkj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© `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ye©jZv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wPwýZ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wbivgqg~jK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¯’v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 algn="l">
              <a:buAutoNum type="arabicPeriod"/>
            </a:pP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wkLb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kLv‡bv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Kvh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©µg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AvKlY©xq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Avb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›``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vqKI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djcÖm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~ nq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wkLb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xN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©¯’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vqx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nq|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952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ln>
            <a:solidFill>
              <a:srgbClr val="FF0066"/>
            </a:solidFill>
          </a:ln>
        </p:spPr>
        <p:txBody>
          <a:bodyPr>
            <a:normAutofit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8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cwiKíbvi</a:t>
            </a:r>
            <a:r>
              <a:rPr lang="en-US" sz="8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KvVv‡gv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599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MZ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K‡qK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kZK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a‡i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cÖhyw³MZ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w`‡K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weÁv‡bi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GZB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Dbœqb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N‡U‡Q †h, </a:t>
            </a:r>
            <a:b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</a:br>
            <a:b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gw¯Í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®‹ I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evaMg¨Zv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`ª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æZ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× ‡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c‡Z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ïiæ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K‡i‡Q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wKQz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msL¨K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wkÿvwe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 G Z_¨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Kv‡R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jvwM‡q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gw¯Í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‡®‹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Ici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wfwË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wkLb‡K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cwiPvwjZ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KwZcq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bZzb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KŠkj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wba©viY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K‡i‡Qb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cÖwZkÖæwZkxj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wkÿKMY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G¸‡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wkLb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kLv‡bv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cwiPvjbv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G me †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KŠkj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Kxfv‡e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Zviv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mvdj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AR©b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K‡i‡Qb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we‡køl‡Yi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vwe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iv‡L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</a:t>
            </a:r>
            <a:b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cÖ‡Z¨K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gvbylB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Abb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mvaviY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kw³kvjx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gw¯Í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®‹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Rb¥MÖnY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M‡elYvq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cÖvß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djvd‡j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hvh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†h,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Avb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›``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vqK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Av‡eM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Kvh©Ki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wkL‡bi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mv‡_ m¤úK©hy³|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Aciw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`‡K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fxwZKi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cwiw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wZ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wkL‡b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cÖwZeÜKZv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fq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Awek¦vm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Dw`Mœ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gvbwmK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Pvc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cÖwZ‡hvwMZvi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g‡bvfve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`~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abvZ¥K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Av‡eM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m„wói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AbyK‚j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cwi‡ek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wbwðZ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wkL‡bi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MwZ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e‡o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9144000" cy="914400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f‚wgKv</a:t>
            </a:r>
            <a:endParaRPr lang="en-US" sz="6600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ln>
            <a:solidFill>
              <a:srgbClr val="FF006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cwiKíbvi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KvVv‡gv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iKg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†KD †KD m¤úK©hy³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Dcvsk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jv‡K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ci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ci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Avevi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†KD †KD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cvkvcvwk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wj‡L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v‡Kb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GbwmwUwei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®‹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i‡Y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GK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ai‡bi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mij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cwiKíbv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KvVv‡gv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AbymiY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G‡Z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wkLbdj,DcKiY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wkLb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kLv‡bv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Kvh©vejx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g~j¨vqb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cybiv‡jvPbv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cwiKwíZ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KvR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cÖ‡qvR‡b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wbivgqg~jK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KvRI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G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KvVv‡gv‡Z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Iqv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eûgyLx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wkLb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kLv‡bv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Abyhvqx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cwiKíbvi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KvVv‡gv‡Z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kÖwY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welq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cv‡Vi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wk‡ivbvg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cv‡Vi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Ask, †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hvM¨Zv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wkLbdj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wkÿ‡Ki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Kvh©vejx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g~j¨vqb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mOMÖn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eyw×gËv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Abymv‡i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wkï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Kvh©vjx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Gfv‡e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web¨¯Í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nvev‡U©i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cÂ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mvcv‡bi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ci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wZb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mvcvb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wewkó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cwiKíbv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wWwcGW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wfwËK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cwiKíbv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jv‡K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AvaywbK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cwiKíbv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AvL¨v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Iqv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myweav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Abyhvqx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†h †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cwiKíbv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AbymiY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cv‡ib</a:t>
            </a:r>
            <a:r>
              <a:rPr lang="en-US" sz="28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61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219201"/>
          </a:xfr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cwiKíbvi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avc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219201"/>
            <a:ext cx="9144000" cy="5638800"/>
          </a:xfrm>
          <a:ln>
            <a:solidFill>
              <a:srgbClr val="FF0066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en-US" sz="7200" dirty="0">
              <a:solidFill>
                <a:schemeClr val="bg2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marL="514350" indent="-514350" algn="l">
              <a:buAutoNum type="arabicPeriod"/>
            </a:pPr>
            <a:r>
              <a:rPr lang="en-US" sz="7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</a:t>
            </a:r>
            <a:r>
              <a:rPr lang="en-US" sz="7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¯‘</a:t>
            </a:r>
            <a:r>
              <a:rPr lang="en-US" sz="7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wZ</a:t>
            </a:r>
            <a:endParaRPr lang="en-US" sz="72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marL="514350" indent="-514350" algn="l">
              <a:buAutoNum type="arabicPeriod"/>
            </a:pPr>
            <a:r>
              <a:rPr lang="en-US" sz="7200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Dc¯’</a:t>
            </a:r>
            <a:r>
              <a:rPr lang="en-US" sz="7200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vcb</a:t>
            </a:r>
            <a:endParaRPr lang="en-US" sz="72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  <a:p>
            <a:pPr marL="514350" indent="-514350" algn="l">
              <a:buAutoNum type="arabicPeriod"/>
            </a:pPr>
            <a:r>
              <a:rPr lang="en-US" sz="7200" dirty="0" err="1">
                <a:solidFill>
                  <a:schemeClr val="bg2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g~j¨vqb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79385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bg1">
              <a:lumMod val="95000"/>
              <a:lumOff val="5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67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bgybv</a:t>
            </a:r>
            <a:r>
              <a:rPr lang="en-US" sz="67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7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67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7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cwiKíbvi</a:t>
            </a:r>
            <a:r>
              <a:rPr lang="en-US" sz="67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QK-1</a:t>
            </a:r>
            <a:b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867400"/>
          </a:xfrm>
          <a:ln>
            <a:solidFill>
              <a:srgbClr val="FF0066"/>
            </a:solidFill>
          </a:ln>
        </p:spPr>
      </p:pic>
    </p:spTree>
    <p:extLst>
      <p:ext uri="{BB962C8B-B14F-4D97-AF65-F5344CB8AC3E}">
        <p14:creationId xmlns:p14="http://schemas.microsoft.com/office/powerpoint/2010/main" val="140264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rgbClr val="92D05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bgybv</a:t>
            </a:r>
            <a:r>
              <a:rPr lang="en-US" sz="8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8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cwiKíbvi</a:t>
            </a:r>
            <a:r>
              <a:rPr lang="en-US" sz="8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QK-2</a:t>
            </a:r>
            <a:endParaRPr lang="en-US" sz="80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3999" cy="5943600"/>
          </a:xfrm>
          <a:ln>
            <a:solidFill>
              <a:srgbClr val="FF0066"/>
            </a:solidFill>
          </a:ln>
        </p:spPr>
      </p:pic>
    </p:spTree>
    <p:extLst>
      <p:ext uri="{BB962C8B-B14F-4D97-AF65-F5344CB8AC3E}">
        <p14:creationId xmlns:p14="http://schemas.microsoft.com/office/powerpoint/2010/main" val="300843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sz="6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bgybv</a:t>
            </a:r>
            <a:r>
              <a:rPr lang="en-US" sz="6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cvV</a:t>
            </a:r>
            <a:r>
              <a:rPr lang="en-US" sz="6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cwiKíbvi</a:t>
            </a:r>
            <a:r>
              <a:rPr lang="en-US" sz="66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QK-3</a:t>
            </a:r>
            <a:endParaRPr lang="en-US" sz="6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943600"/>
          </a:xfr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95665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  <a:ln w="127000" cap="sq">
            <a:solidFill>
              <a:srgbClr val="92D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7086600"/>
          </a:xfrm>
        </p:spPr>
        <p:txBody>
          <a:bodyPr>
            <a:normAutofit/>
          </a:bodyPr>
          <a:lstStyle/>
          <a:p>
            <a:r>
              <a:rPr lang="en-US" sz="8000" dirty="0" err="1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mKj‡K</a:t>
            </a:r>
            <a:r>
              <a:rPr lang="en-US" sz="8000" dirty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8000" dirty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8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93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752600"/>
          </a:xfrm>
          <a:solidFill>
            <a:srgbClr val="00206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Awa‡ekb-1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52600"/>
            <a:ext cx="9144000" cy="5105400"/>
          </a:xfrm>
          <a:solidFill>
            <a:srgbClr val="00B050"/>
          </a:solidFill>
          <a:ln>
            <a:solidFill>
              <a:srgbClr val="FF0066"/>
            </a:solidFill>
          </a:ln>
        </p:spPr>
        <p:txBody>
          <a:bodyPr/>
          <a:lstStyle/>
          <a:p>
            <a:endParaRPr lang="en-US" dirty="0">
              <a:solidFill>
                <a:srgbClr val="FF0066"/>
              </a:solidFill>
              <a:latin typeface="SutonnyMJ" pitchFamily="2" charset="0"/>
              <a:cs typeface="SutonnyMJ" pitchFamily="2" charset="0"/>
            </a:endParaRPr>
          </a:p>
          <a:p>
            <a:endParaRPr lang="en-US" dirty="0">
              <a:solidFill>
                <a:srgbClr val="FF0066"/>
              </a:solidFill>
              <a:latin typeface="SutonnyMJ" pitchFamily="2" charset="0"/>
              <a:cs typeface="SutonnyMJ" pitchFamily="2" charset="0"/>
            </a:endParaRPr>
          </a:p>
          <a:p>
            <a:endParaRPr lang="en-US" dirty="0">
              <a:solidFill>
                <a:srgbClr val="FF0066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5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gw¯Í</a:t>
            </a:r>
            <a:r>
              <a:rPr lang="en-US" sz="5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‡®‹</a:t>
            </a:r>
            <a:r>
              <a:rPr lang="en-US" sz="5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5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5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wZbwU</a:t>
            </a:r>
            <a:r>
              <a:rPr lang="en-US" sz="5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Ask I </a:t>
            </a:r>
            <a:r>
              <a:rPr lang="en-US" sz="5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5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sz="5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5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1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82" y="0"/>
            <a:ext cx="9144000" cy="990600"/>
          </a:xfrm>
          <a:ln>
            <a:solidFill>
              <a:srgbClr val="FF006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Qwe‡Z</a:t>
            </a:r>
            <a:r>
              <a:rPr lang="en-US" sz="6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6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6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†`L‡Z </a:t>
            </a:r>
            <a:r>
              <a:rPr lang="en-US" sz="60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cvw”Q</a:t>
            </a:r>
            <a:r>
              <a:rPr lang="en-US" sz="60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867400"/>
          </a:xfrm>
          <a:ln>
            <a:solidFill>
              <a:srgbClr val="FF0066"/>
            </a:solidFill>
          </a:ln>
        </p:spPr>
      </p:pic>
    </p:spTree>
    <p:extLst>
      <p:ext uri="{BB962C8B-B14F-4D97-AF65-F5344CB8AC3E}">
        <p14:creationId xmlns:p14="http://schemas.microsoft.com/office/powerpoint/2010/main" val="170067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  <a:ln>
            <a:solidFill>
              <a:srgbClr val="FF0066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ln>
            <a:solidFill>
              <a:srgbClr val="FF0066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80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GwU</a:t>
            </a:r>
            <a:r>
              <a:rPr lang="en-US" sz="8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gvbe</a:t>
            </a:r>
            <a:r>
              <a:rPr lang="en-US" sz="8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gw¯Í</a:t>
            </a:r>
            <a:r>
              <a:rPr lang="en-US" sz="8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‡®‹</a:t>
            </a:r>
            <a:r>
              <a:rPr lang="en-US" sz="80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80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80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Qwe</a:t>
            </a:r>
            <a:endParaRPr lang="en-US" sz="80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02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72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gvbe</a:t>
            </a:r>
            <a:r>
              <a:rPr lang="en-US" sz="7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gw¯Í</a:t>
            </a:r>
            <a:r>
              <a:rPr lang="en-US" sz="7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‡®‹</a:t>
            </a:r>
            <a:r>
              <a:rPr lang="en-US" sz="72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</a:t>
            </a:r>
            <a:r>
              <a:rPr lang="en-US" sz="7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72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Ask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  <a:ln>
            <a:solidFill>
              <a:srgbClr val="FF0066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Ae¯’</a:t>
            </a:r>
            <a:r>
              <a:rPr lang="en-US" sz="54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vb</a:t>
            </a:r>
            <a:r>
              <a:rPr lang="en-US" sz="54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54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54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Dci</a:t>
            </a:r>
            <a:r>
              <a:rPr lang="en-US" sz="54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wfwË</a:t>
            </a:r>
            <a:r>
              <a:rPr lang="en-US" sz="54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54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gvbe</a:t>
            </a:r>
            <a:r>
              <a:rPr lang="en-US" sz="54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gw¯Í</a:t>
            </a:r>
            <a:r>
              <a:rPr lang="en-US" sz="54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®‹‡K </a:t>
            </a:r>
            <a:r>
              <a:rPr lang="en-US" sz="54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54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wZbwU</a:t>
            </a:r>
            <a:r>
              <a:rPr lang="en-US" sz="54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As‡k</a:t>
            </a:r>
            <a:r>
              <a:rPr lang="en-US" sz="54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fvM</a:t>
            </a:r>
            <a:r>
              <a:rPr lang="en-US" sz="54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54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5400" b="1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:</a:t>
            </a:r>
          </a:p>
          <a:p>
            <a:pPr marL="342900" indent="-342900" algn="just">
              <a:buAutoNum type="arabicPeriod"/>
            </a:pPr>
            <a:r>
              <a:rPr lang="en-US" sz="5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54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eªBb</a:t>
            </a:r>
            <a:r>
              <a:rPr lang="en-US" sz="54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†÷g</a:t>
            </a:r>
          </a:p>
          <a:p>
            <a:pPr marL="342900" indent="-342900" algn="just">
              <a:buAutoNum type="arabicPeriod"/>
            </a:pPr>
            <a:r>
              <a:rPr lang="en-US" sz="54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wgW</a:t>
            </a:r>
            <a:r>
              <a:rPr lang="en-US" sz="5400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5400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eªBb</a:t>
            </a:r>
            <a:endParaRPr lang="en-US" sz="5400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marL="342900" indent="-342900" algn="just">
              <a:buAutoNum type="arabicPeriod"/>
            </a:pPr>
            <a:r>
              <a:rPr lang="en-US" sz="5400" dirty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K‡U©·</a:t>
            </a:r>
          </a:p>
        </p:txBody>
      </p:sp>
    </p:spTree>
    <p:extLst>
      <p:ext uri="{BB962C8B-B14F-4D97-AF65-F5344CB8AC3E}">
        <p14:creationId xmlns:p14="http://schemas.microsoft.com/office/powerpoint/2010/main" val="280165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3999" cy="1600200"/>
          </a:xfrm>
          <a:solidFill>
            <a:srgbClr val="92D050"/>
          </a:solidFill>
          <a:ln>
            <a:solidFill>
              <a:srgbClr val="FF0066"/>
            </a:solidFill>
          </a:ln>
        </p:spPr>
        <p:txBody>
          <a:bodyPr/>
          <a:lstStyle/>
          <a:p>
            <a:r>
              <a:rPr lang="en-US" dirty="0" err="1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WvqvMÖv‡g</a:t>
            </a:r>
            <a:r>
              <a:rPr lang="en-US" dirty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gw¯Í</a:t>
            </a:r>
            <a:r>
              <a:rPr lang="en-US" dirty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‡®‹</a:t>
            </a:r>
            <a:r>
              <a:rPr lang="en-US" dirty="0" err="1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wZbwU</a:t>
            </a:r>
            <a:r>
              <a:rPr lang="en-US" dirty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cÖavb</a:t>
            </a:r>
            <a:r>
              <a:rPr lang="en-US" dirty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As‡ki</a:t>
            </a:r>
            <a:r>
              <a:rPr lang="en-US" dirty="0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FF0066"/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00200"/>
            <a:ext cx="9143999" cy="5257799"/>
          </a:xfrm>
          <a:ln>
            <a:solidFill>
              <a:srgbClr val="FF0066"/>
            </a:solidFill>
          </a:ln>
        </p:spPr>
      </p:pic>
    </p:spTree>
    <p:extLst>
      <p:ext uri="{BB962C8B-B14F-4D97-AF65-F5344CB8AC3E}">
        <p14:creationId xmlns:p14="http://schemas.microsoft.com/office/powerpoint/2010/main" val="749210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551</TotalTime>
  <Words>3438</Words>
  <Application>Microsoft Office PowerPoint</Application>
  <PresentationFormat>On-screen Show (4:3)</PresentationFormat>
  <Paragraphs>138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SutonnyMJ</vt:lpstr>
      <vt:lpstr>Office Theme</vt:lpstr>
      <vt:lpstr>ï‡f”Qv</vt:lpstr>
      <vt:lpstr>PowerPoint Presentation</vt:lpstr>
      <vt:lpstr>welq</vt:lpstr>
      <vt:lpstr>MZ K‡qK kZK a‡i cÖhyw³MZ w`‡K weÁv‡bi GZB Dbœqb N‡U‡Q †h,   gw¯Í®‹ I Zvi KvR m¤ú‡K© gvby‡li †evaMg¨Zv `ªæZ e„w× ‡c‡Z ïiæ K‡i‡Q| wKQz msL¨K wkÿvwe` G Z_¨ Kv‡R jvwM‡q gw¯Í‡®‹i Ici wfwË K‡i wkLb‡K cwiPvwjZ Kivi Rb¨ KwZcq bZzb †KŠkj wba©viY K‡i‡Qb| Z‡e cÖwZkÖæwZkxj wkÿKMY G¸‡jv e¨envi K‡iB wkLb †kLv‡bv KvR cwiPvjbv K‡ib| G me †KŠkj e¨envi K‡i Kxfv‡e Zviv mvdj¨ AR©b K‡i‡Qb Zv we‡køl‡Yi `vwe iv‡L|  cÖ‡Z¨K gvbylB Abb¨ mvaviY I kw³kvjx gw¯Í®‹ wb‡q Rb¥MÖnY K‡i| M‡elYvq cÖvß djvd‡j †`Lv hvh †h, Avb›``vqK Av‡eM Kvh©Ki wkL‡bi mv‡_ m¤úK©hy³| Aciw`‡K fxwZKi cwiw¯’wZ wkL‡b cÖwZeÜKZv m„wó K‡i| fq, Awek¦vm, Dw`Mœ, gvbwmK Pvc Ges cÖwZ‡hvwMZvi g‡bvfve `~i K‡i abvZ¥K Av‡eM m„wói Rb¨ AbyK‚j cwi‡ek wbwðZ Ki‡j wkL‡bi MwZ †e‡o hvq|</vt:lpstr>
      <vt:lpstr>Awa‡ekb-1</vt:lpstr>
      <vt:lpstr>Qwe‡Z Avgiv Kx †`L‡Z cvw”Q?</vt:lpstr>
      <vt:lpstr>GwU gvbe gw¯Í‡®‹i Qwe</vt:lpstr>
      <vt:lpstr>gvbe gw¯Í‡®‹i cÖavb Ask</vt:lpstr>
      <vt:lpstr>WvqvMÖv‡g gw¯Í‡®‹i wZbwU cÖavb As‡ki cwiwPwZ</vt:lpstr>
      <vt:lpstr>Qwe‡Z wZbwU cÖavb As‡ki cwiwPwZ</vt:lpstr>
      <vt:lpstr>PowerPoint Presentation</vt:lpstr>
      <vt:lpstr>‡eªBb †÷g</vt:lpstr>
      <vt:lpstr>‡eªBb †÷g</vt:lpstr>
      <vt:lpstr>wgW †eªBb</vt:lpstr>
      <vt:lpstr>wgW †eªBb</vt:lpstr>
      <vt:lpstr>K‡U©·</vt:lpstr>
      <vt:lpstr>K‡U©·</vt:lpstr>
      <vt:lpstr>gw¯Í‡®‹i cÖavb wZbwU As‡ki KvR¸‡jv kbv³ Kiv</vt:lpstr>
      <vt:lpstr> wbivcËv Pvq</vt:lpstr>
      <vt:lpstr>Av‡eM m„wó K‡i</vt:lpstr>
      <vt:lpstr>wkLb cwiPvwjZ K‡i</vt:lpstr>
      <vt:lpstr>‡eªBb †÷g wK Pvq?</vt:lpstr>
      <vt:lpstr>wgW †eªBb Kx K‡i?</vt:lpstr>
      <vt:lpstr>K‡U©‡·i KvR Kx?</vt:lpstr>
      <vt:lpstr>‡kÖwYK‡ÿ wbivc` cwi‡e‡ki Afve n‡j wkÿv_©xi gw¯Í‡®‹i †eªBb †÷‡g cÖwZwµqvi m„wó K‡i| d‡j wgW †eªB‡bi w`‡K Z‡_¨i cÖevn K‡g hvq Ges wkLb cÖwµqv e¨vnZ nq| </vt:lpstr>
      <vt:lpstr>1. Avb›` Ges myLvbyf‚wZ abvZ¥K ev wkLb mnvqK Av‡eM m„wó K‡i|   2.  fq, gvbwmK Pvc I wbivcËvnxbZv FbvZ¥K ev wkLb wegyL Av‡eM m„wó K‡i| </vt:lpstr>
      <vt:lpstr>1. abvZ¥K ev wkLb mnvqK Av‡e‡Mi d‡j wgW †eªB‡b GK cªKvi im wbtmiY nq Ges Zv K‡U©‡· hvq| G‡Z K‡U©· mwµq nq| G Kvi‡Y wkLb `ªæZ I ¯’vqx nq|   2. FbvZ¥K ev wkLb wegyL Av‡e‡Mi d‡j wgW †eªB‡b GK cÖKvi wbtmiY nq hv K‡U©·‡K wbw®Œq K‡i †`q| d‡j wkL‡bi MwZ K‡g hvq|  </vt:lpstr>
      <vt:lpstr>AskMÖnYKvix wkÿKM‡Yi KvR</vt:lpstr>
      <vt:lpstr>gw¯Í®‹ I wkLb m¤ú‡K© KwZcq ‡gŠwjK Z_¨ Rvbv</vt:lpstr>
      <vt:lpstr>* cÖwZwU gw¯Í®‹ m¤ú~Y©iƒ‡c Abb¨ mvaviY| * GKwU gw¯Í®‹ GKmv‡_ K‡qKwU KvR Ki‡Z cv‡i(‡hgb- ¯^v` MÖnY I MÜ †bIqv| * gw¯Í®‹ me©`v c~‡e© AwR©Z Áv‡bi mv‡_ †hvMm~Î ¯’vc‡bi Rb¨ Z‡_¨i mÜvb K‡i| * fq I D”PgvÎvi gvbwmK Pvc wkL‡bi MwZ Kwg‡q †`q| KL‡bv KL‡bv gw¯Í‡®‹i †Kv‡liI ÿwZ mvab K‡i| * abvZ¥K ev BwZevPK Av‡eM wkL‡b mnvqZv I FbvZ¥K ev †bwZevPK Av‡eM wkLb `gb K‡i| * †kÖwYK‡ÿ wbivc` cwi‡ek I h_vh_ Av‡eM m„wó n‡j wkÿv_©xi wkLb D”Pgv‡bi nq| A_©¨vr wkÿv_©xiv LyeB fv‡jvfv‡e †k‡L| * ev¯Íe DcKiYmn GKwU mg„× cwi‡e‡k evi evi wg_w¯Œqv gw¯Í®‹‡K D‡ËwRZ K‡i Ges wkL‡bi MwZ e„w× K‡i| </vt:lpstr>
      <vt:lpstr>* cwi‡e‡ki mv‡_ wkÿv_©xi wg_w¯Œqv gw¯Í®‹‡K D‡ËwRZ K‡i|    * Avb›``vqK I ˆewPÎ¨c~Y© cwi‡e†k wkLb fvj nq|  * wkLb GKwU g‡bv‰`wnK cÖwµqv| GRb¨ bovPov, Lv`¨, wekÖvg, Nyg BZ¨vw` me wKQzB wkL‡b cÖfve †d‡j|   * gw¯Í®‹ mvaviYZ †Kvb D‡Ï‡k¨I w`‡K avweZ nq| G Rb¨ Z‡_¨i †P‡q †evaMg¨Zv †ewk ¸iæZ¡c~Y©|  * djveZ©bmn cÖwZØw›ØZvg~jK AwfÁZv wkL‡bi MwZ e„w×‡Z mnvqK|</vt:lpstr>
      <vt:lpstr>‡kÖwYK‡ÿ wkLb mnvqK cwi‡ek m„wói †KŠkj AvqË¡ KiY</vt:lpstr>
      <vt:lpstr>cvV cwiKíbv I cÖYq‡bi †KŠkj</vt:lpstr>
      <vt:lpstr>cvV cwiKíbv †Kb Ki‡Z n‡e</vt:lpstr>
      <vt:lpstr>cvV cwiKíbv Kx?</vt:lpstr>
      <vt:lpstr>cvV cwiKíbv cÖYq‡b jÿbxq welq</vt:lpstr>
      <vt:lpstr>Av`k© cvV cwiKíbvi ‰ewkó¨</vt:lpstr>
      <vt:lpstr>cvV cwiKíbvi cÖ‡qvRbxqZv</vt:lpstr>
      <vt:lpstr>cvV cwiKíbvi KvVv‡gv</vt:lpstr>
      <vt:lpstr>cvV cwiKíbvi KvVv‡gv wewfbœ iKg n‡Z cv‡i| †KD †KD m¤úK©hy³ Dcvsk¸‡jv‡K ci ci Avevi †KD †KD cvkvcvwk wj‡L _v‡Kb| GbwmwUwei wkÿK ms®‹i‡Y GK ai‡bi mij cvV cwiKíbv KvVv‡gv AbymiY Kiv n‡q‡Q| G‡Z i‡q‡Q- cvV, wkLbdj,DcKiY, wkLb †kLv‡bv Kvh©vejx, g~j¨vqb, cybiv‡jvPbv Ges cwiKwíZ KvR| cÖ‡qvR‡b wbivgqg~jK KvRI G KvVv‡gv‡Z †`Iqv n‡q‡Q| eûgyLx wkLb †kLv‡bv c×wZ Abyhvqx cvV cwiKíbvi KvVv‡gv‡Z †kÖwY, welq, cv‡Vi wk‡ivbvg, cv‡Vi Ask, †hvM¨Zv I wkLbdj, wkÿ‡Ki Kvh©vejx, g~j¨vqb, mOMÖn I eyw×gËv Abymv‡i wkï‡`i Kvh©vjx Gfv‡e web¨¯Í Kiv n‡q‡Q| nvev‡U©i cÂ †mvcv‡bi ci wZb †mvcvb wewkó cvV cwiKíbv ev wWwcGW wfwËK cvV cwiKíbv¸‡jv‡K AvaywbK cvV cwiKíbv wn‡m‡e AvL¨v †`Iqv n‡q‡Q| wkÿK Zvi myweav Abyhvqx †h †Kvb cvV cwiKíbv AbymiY Ki‡Z cv‡ib| </vt:lpstr>
      <vt:lpstr>cvV cwiKíbvi avc</vt:lpstr>
      <vt:lpstr> bgybv cvV cwiKíbvi QK-1 </vt:lpstr>
      <vt:lpstr>bgybv cvV cwiKíbvi QK-2</vt:lpstr>
      <vt:lpstr>bgybv cvV cwiKíbvi QK-3</vt:lpstr>
      <vt:lpstr>mKj‡K ab¨ev`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ï‡f”Qv</dc:title>
  <dc:creator>User</dc:creator>
  <cp:lastModifiedBy>l</cp:lastModifiedBy>
  <cp:revision>119</cp:revision>
  <dcterms:created xsi:type="dcterms:W3CDTF">2018-02-17T18:39:52Z</dcterms:created>
  <dcterms:modified xsi:type="dcterms:W3CDTF">2020-06-07T06:29:25Z</dcterms:modified>
</cp:coreProperties>
</file>