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1" r:id="rId3"/>
    <p:sldId id="264" r:id="rId4"/>
    <p:sldId id="265" r:id="rId5"/>
    <p:sldId id="284" r:id="rId6"/>
    <p:sldId id="262" r:id="rId7"/>
    <p:sldId id="266" r:id="rId8"/>
    <p:sldId id="267" r:id="rId9"/>
    <p:sldId id="268" r:id="rId10"/>
    <p:sldId id="263" r:id="rId11"/>
    <p:sldId id="273" r:id="rId12"/>
    <p:sldId id="277" r:id="rId13"/>
    <p:sldId id="278" r:id="rId14"/>
    <p:sldId id="279" r:id="rId15"/>
    <p:sldId id="274" r:id="rId16"/>
    <p:sldId id="282" r:id="rId17"/>
    <p:sldId id="283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6AD"/>
    <a:srgbClr val="F06649"/>
    <a:srgbClr val="C5C5C5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84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CB2C-965D-4953-A6B2-D50C34D3C73C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33DB-AF4C-46D5-93E7-42A8C2A565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35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09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93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39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14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84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65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5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3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6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22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10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24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60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2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2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mailto:ma.jahedul786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1.xml"/><Relationship Id="rId7" Type="http://schemas.openxmlformats.org/officeDocument/2006/relationships/image" Target="../media/image16.png"/><Relationship Id="rId2" Type="http://schemas.openxmlformats.org/officeDocument/2006/relationships/hyperlink" Target="QURAN%20W%20TAZVID_10_1.pptx#-1,9,PowerPoint Present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12401C1-9705-4C74-991F-538761168580}"/>
              </a:ext>
            </a:extLst>
          </p:cNvPr>
          <p:cNvGrpSpPr/>
          <p:nvPr/>
        </p:nvGrpSpPr>
        <p:grpSpPr>
          <a:xfrm>
            <a:off x="6020303" y="1315556"/>
            <a:ext cx="6171697" cy="4911214"/>
            <a:chOff x="6096000" y="1315556"/>
            <a:chExt cx="5202540" cy="491121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C3B22CD-9444-4EAF-9F72-FE3429F71900}"/>
              </a:ext>
            </a:extLst>
          </p:cNvPr>
          <p:cNvSpPr/>
          <p:nvPr/>
        </p:nvSpPr>
        <p:spPr>
          <a:xfrm>
            <a:off x="6117299" y="2467541"/>
            <a:ext cx="67685" cy="2616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304798" y="1286700"/>
            <a:ext cx="55266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ঘরে আমার মাদারাসা</a:t>
            </a:r>
          </a:p>
          <a:p>
            <a:pPr algn="ctr"/>
            <a:r>
              <a:rPr lang="bn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ক্লাসে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07" y="2032470"/>
            <a:ext cx="3309282" cy="33092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50502" y="5338580"/>
            <a:ext cx="3552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7848" y="2863528"/>
            <a:ext cx="5660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জাহিদুল ইসলাম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প্রভাষক (আরবি)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দাউদিয়া জি, ইউ সিনিয়র আলিম মাদরাসা 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দক্ষিন সুরমা, সিলেট ।</a:t>
            </a:r>
          </a:p>
          <a:p>
            <a:pPr algn="ctr"/>
            <a:r>
              <a:rPr lang="en-US" dirty="0" smtClean="0"/>
              <a:t>E-mail: </a:t>
            </a:r>
            <a:r>
              <a:rPr lang="en-US" dirty="0" smtClean="0">
                <a:hlinkClick r:id="rId4"/>
              </a:rPr>
              <a:t>ma.jahedul786@gmail.com</a:t>
            </a:r>
            <a:endParaRPr lang="en-US" dirty="0" smtClean="0"/>
          </a:p>
          <a:p>
            <a:pPr algn="ctr"/>
            <a:r>
              <a:rPr lang="en-US" dirty="0" smtClean="0"/>
              <a:t>Mob: 01714-226487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187" y="1412554"/>
            <a:ext cx="1328737" cy="1450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92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B46315-A471-7043-8347-DB893DC54557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9" y="1663189"/>
            <a:ext cx="549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অনুধাবনমূলকঃ-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pres?slideindex=9&amp;slidetitle=PowerPoint Presentation"/>
              </a:rPr>
              <a:t>১। আয়াতগুলোর বঙ্গানুবাদ লিখ ?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২। আয়াতগুলোর শানে নুজুল লিখ ?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909" y="3048644"/>
            <a:ext cx="5805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প্রয়োগমূলকঃ- 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১।</a:t>
            </a:r>
            <a:r>
              <a:rPr lang="bn-BD" sz="2000" dirty="0">
                <a:latin typeface="NikoshBAN" panose="02000000000000000000" pitchFamily="2" charset="0"/>
                <a:cs typeface="+mj-cs"/>
                <a:hlinkClick r:id="rId4" action="ppaction://hlinksldjump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আয়াতগুলো থেকে তিনটি শিক্ষা খুজে বের কর ?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২। তারকীব করঃ-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050" y="4614208"/>
            <a:ext cx="580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উচ্চতর দক্ষতামূলকঃ</a:t>
            </a:r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১।</a:t>
            </a:r>
            <a:r>
              <a:rPr lang="bn-IN" sz="2000" dirty="0" smtClean="0">
                <a:latin typeface="NikoshBAN" panose="02000000000000000000" pitchFamily="2" charset="0"/>
                <a:cs typeface="+mj-cs"/>
                <a:hlinkClick r:id="rId6" action="ppaction://hlinksldjump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আয়াতে বর্ণিত আল কোরআনের গুণগুলো পর্যালোচনা কর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?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3200" y="3796143"/>
            <a:ext cx="2143125" cy="2881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82085" y="5389835"/>
            <a:ext cx="462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২। তাহকীক করঃ-</a:t>
            </a:r>
            <a:endParaRPr lang="en-GB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4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B46315-A471-7043-8347-DB893DC54557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2" y="2169968"/>
            <a:ext cx="5805054" cy="31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1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B46315-A471-7043-8347-DB893DC54557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6" y="2530316"/>
            <a:ext cx="5040952" cy="21802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82982" y="2701636"/>
            <a:ext cx="886691" cy="36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B46315-A471-7043-8347-DB893DC54557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5" y="2352454"/>
            <a:ext cx="5553526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B46315-A471-7043-8347-DB893DC54557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332516" y="2479967"/>
            <a:ext cx="56665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আল-কুরানের গুনসমুহঃ-</a:t>
            </a:r>
          </a:p>
          <a:p>
            <a:endParaRPr lang="bn-IN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আসমানী কিতাবের সত্যায়ন ও প্রত্যায়নকারী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মানব জাতির হেদায়েতকারী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সত্য মিথ্যার পার্থক্যকারী 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89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B46315-A471-7043-8347-DB893DC54557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6" y="2521960"/>
            <a:ext cx="5832764" cy="20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2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B46315-A471-7043-8347-DB893DC54557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" name="Rectangle 1"/>
          <p:cNvSpPr/>
          <p:nvPr/>
        </p:nvSpPr>
        <p:spPr>
          <a:xfrm>
            <a:off x="222275" y="2098756"/>
            <a:ext cx="528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*** বাড়ির কাজ ***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242" y="3138686"/>
            <a:ext cx="5527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r-SA" sz="2400" dirty="0">
                <a:latin typeface="NikoshBAN" panose="02000000000000000000" pitchFamily="2" charset="0"/>
              </a:rPr>
              <a:t>نزل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ar-SA" sz="2400" dirty="0">
                <a:latin typeface="NikoshBAN" panose="02000000000000000000" pitchFamily="2" charset="0"/>
              </a:rPr>
              <a:t> انزل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মধ্যে পার্থক্য নির্ণয় কর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r-SA" sz="2400" dirty="0" smtClean="0">
                <a:latin typeface="NikoshBAN" panose="02000000000000000000" pitchFamily="2" charset="0"/>
              </a:rPr>
              <a:t>التوراة</a:t>
            </a:r>
            <a:r>
              <a:rPr lang="bn-IN" sz="2400" dirty="0" smtClean="0">
                <a:latin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পরিচয় দাও 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r-SA" sz="2400" dirty="0" smtClean="0">
                <a:latin typeface="NikoshBAN" panose="02000000000000000000" pitchFamily="2" charset="0"/>
              </a:rPr>
              <a:t>الانجيل</a:t>
            </a:r>
            <a:r>
              <a:rPr lang="bn-IN" sz="2400" dirty="0" smtClean="0">
                <a:latin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পরিচয় দাও 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B46315-A471-7043-8347-DB893DC54557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BA06A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ঘরে থাক,সুস্থ থাক</a:t>
              </a:r>
            </a:p>
            <a:p>
              <a:pPr algn="ctr"/>
              <a:r>
                <a:rPr lang="bn-IN" sz="3200" b="1" dirty="0" smtClean="0">
                  <a:solidFill>
                    <a:srgbClr val="BA06A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সুস্থ রাখ</a:t>
              </a:r>
            </a:p>
            <a:p>
              <a:pPr algn="ctr"/>
              <a:r>
                <a:rPr lang="bn-IN" sz="3200" b="1" dirty="0" smtClean="0">
                  <a:solidFill>
                    <a:srgbClr val="BA06A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কেমন......</a:t>
              </a:r>
              <a:endParaRPr lang="en-IN" sz="32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21" y="2305381"/>
            <a:ext cx="3473629" cy="25979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9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B44F105-70D7-404D-9FC4-8A70FE9F3764}"/>
              </a:ext>
            </a:extLst>
          </p:cNvPr>
          <p:cNvSpPr/>
          <p:nvPr/>
        </p:nvSpPr>
        <p:spPr>
          <a:xfrm>
            <a:off x="0" y="1315556"/>
            <a:ext cx="6020303" cy="49112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75000">
                <a:schemeClr val="bg1"/>
              </a:gs>
              <a:gs pos="94000">
                <a:srgbClr val="C5C5C5"/>
              </a:gs>
              <a:gs pos="100000">
                <a:srgbClr val="B4B4B4"/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5DC82D3-C530-402A-B8AD-DE05B51D6349}"/>
              </a:ext>
            </a:extLst>
          </p:cNvPr>
          <p:cNvSpPr/>
          <p:nvPr/>
        </p:nvSpPr>
        <p:spPr>
          <a:xfrm>
            <a:off x="539667" y="3429000"/>
            <a:ext cx="4940968" cy="672500"/>
          </a:xfrm>
          <a:prstGeom prst="roundRect">
            <a:avLst>
              <a:gd name="adj" fmla="val 50000"/>
            </a:avLst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2679" y="1674674"/>
            <a:ext cx="3678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ঘরে আমার মাদরাসা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 টিভি তে প্রতিদিন</a:t>
            </a:r>
            <a:r>
              <a:rPr lang="b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 রাখুন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6574" y="4399722"/>
            <a:ext cx="4315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-২</a:t>
            </a:r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আল-ইমরান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নং-৭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533322" y="4797288"/>
            <a:ext cx="4315061" cy="530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6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12401C1-9705-4C74-991F-538761168580}"/>
              </a:ext>
            </a:extLst>
          </p:cNvPr>
          <p:cNvGrpSpPr/>
          <p:nvPr/>
        </p:nvGrpSpPr>
        <p:grpSpPr>
          <a:xfrm>
            <a:off x="13252" y="1315556"/>
            <a:ext cx="12192000" cy="4911214"/>
            <a:chOff x="1021080" y="1315556"/>
            <a:chExt cx="10277460" cy="491121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F4C2030-C148-4D98-B1F2-7CAE68469609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C3B22CD-9444-4EAF-9F72-FE3429F71900}"/>
              </a:ext>
            </a:extLst>
          </p:cNvPr>
          <p:cNvSpPr/>
          <p:nvPr/>
        </p:nvSpPr>
        <p:spPr>
          <a:xfrm>
            <a:off x="151394" y="1513490"/>
            <a:ext cx="67685" cy="2616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6277713" y="2515453"/>
            <a:ext cx="544483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		ক্লাস - ১</a:t>
            </a:r>
          </a:p>
          <a:p>
            <a:pPr algn="ctr"/>
            <a:r>
              <a:rPr lang="bn-IN" sz="3200" b="1" dirty="0" smtClean="0">
                <a:solidFill>
                  <a:srgbClr val="BA06AD"/>
                </a:solidFill>
                <a:latin typeface="NikoshBAN" pitchFamily="2" charset="0"/>
                <a:cs typeface="NikoshBAN" pitchFamily="2" charset="0"/>
              </a:rPr>
              <a:t>দশম </a:t>
            </a:r>
            <a:r>
              <a:rPr lang="bn-IN" sz="3200" b="1" dirty="0">
                <a:solidFill>
                  <a:srgbClr val="BA06AD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কুরআন মাজীদ ও তাজভিদ</a:t>
            </a:r>
            <a:endParaRPr lang="bn-IN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r-AE" sz="2800" b="1" dirty="0">
                <a:solidFill>
                  <a:srgbClr val="7030A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قران مجيد و </a:t>
            </a:r>
            <a:r>
              <a:rPr lang="ar-AE" sz="2800" b="1" dirty="0" smtClean="0">
                <a:solidFill>
                  <a:srgbClr val="7030A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تجويد</a:t>
            </a:r>
            <a:r>
              <a:rPr lang="bn-IN" sz="2800" b="1" dirty="0" smtClean="0">
                <a:solidFill>
                  <a:srgbClr val="7030A0"/>
                </a:solidFill>
                <a:latin typeface="Urdu Typesetting" panose="03020402040406030203" pitchFamily="66" charset="-78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latin typeface="Urdu Typesetting" panose="03020402040406030203" pitchFamily="66" charset="-78"/>
                <a:cs typeface="NikoshBAN" pitchFamily="2" charset="0"/>
              </a:rPr>
              <a:t>)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সুরাঃ আল-ইমরান</a:t>
            </a:r>
          </a:p>
          <a:p>
            <a:pPr algn="ctr"/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আয়াতঃ ১-৫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২য় ভাগ,পৃষ্ঠা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নং-২38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8155" y="1777221"/>
            <a:ext cx="241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 -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18" y="1900961"/>
            <a:ext cx="2817772" cy="37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2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535D71A-48DD-4447-97AC-4295B541A54A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2401C1-9705-4C74-991F-538761168580}"/>
              </a:ext>
            </a:extLst>
          </p:cNvPr>
          <p:cNvGrpSpPr/>
          <p:nvPr/>
        </p:nvGrpSpPr>
        <p:grpSpPr>
          <a:xfrm>
            <a:off x="6020303" y="1315556"/>
            <a:ext cx="6171697" cy="4911214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12" y="1404233"/>
            <a:ext cx="2040080" cy="424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5" y="1917476"/>
            <a:ext cx="5749636" cy="18232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4" y="3829402"/>
            <a:ext cx="5749637" cy="24029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7817" y="1953494"/>
            <a:ext cx="942109" cy="318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9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535D71A-48DD-4447-97AC-4295B541A54A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0" y="2470945"/>
            <a:ext cx="5702505" cy="20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535D71A-48DD-4447-97AC-4295B541A54A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2401C1-9705-4C74-991F-538761168580}"/>
              </a:ext>
            </a:extLst>
          </p:cNvPr>
          <p:cNvGrpSpPr/>
          <p:nvPr/>
        </p:nvGrpSpPr>
        <p:grpSpPr>
          <a:xfrm>
            <a:off x="6020303" y="1315556"/>
            <a:ext cx="6171697" cy="4911214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919" y="1862189"/>
            <a:ext cx="4790461" cy="523220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পাঠের বিষয়---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7" y="3098299"/>
            <a:ext cx="4862769" cy="17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6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535D71A-48DD-4447-97AC-4295B541A54A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12401C1-9705-4C74-991F-538761168580}"/>
              </a:ext>
            </a:extLst>
          </p:cNvPr>
          <p:cNvGrpSpPr/>
          <p:nvPr/>
        </p:nvGrpSpPr>
        <p:grpSpPr>
          <a:xfrm>
            <a:off x="6020303" y="1315556"/>
            <a:ext cx="6171697" cy="4911214"/>
            <a:chOff x="6096000" y="1315556"/>
            <a:chExt cx="5202540" cy="49112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705" y="3026878"/>
            <a:ext cx="58886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 থেকে ৫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আয়াত সমূহের অনুবাদ বর্ণনা</a:t>
            </a:r>
            <a:endParaRPr lang="bn-IN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আয়াত সমূহের জ্ঞানমুলক,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অনুধাবনমুলক,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প্রয়োগমুলক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উচ্চতর দক্ষতামুলক ব্যাখ্যা করতে পারবে ।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634" y="1690351"/>
            <a:ext cx="2809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535D71A-48DD-4447-97AC-4295B541A54A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2401C1-9705-4C74-991F-538761168580}"/>
              </a:ext>
            </a:extLst>
          </p:cNvPr>
          <p:cNvGrpSpPr/>
          <p:nvPr/>
        </p:nvGrpSpPr>
        <p:grpSpPr>
          <a:xfrm>
            <a:off x="6020303" y="1315556"/>
            <a:ext cx="6171697" cy="4911214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1" y="1426396"/>
            <a:ext cx="1323975" cy="447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0" y="1929491"/>
            <a:ext cx="5621231" cy="21575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9" y="4161567"/>
            <a:ext cx="5621231" cy="1990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55" y="4513991"/>
            <a:ext cx="571799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535D71A-48DD-4447-97AC-4295B541A54A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2401C1-9705-4C74-991F-538761168580}"/>
              </a:ext>
            </a:extLst>
          </p:cNvPr>
          <p:cNvGrpSpPr/>
          <p:nvPr/>
        </p:nvGrpSpPr>
        <p:grpSpPr>
          <a:xfrm>
            <a:off x="6020303" y="1315556"/>
            <a:ext cx="6171697" cy="4911214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6" y="2382974"/>
            <a:ext cx="5735782" cy="33250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43697" y="1726205"/>
            <a:ext cx="353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 ও বিশ্লেষণ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1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535D71A-48DD-4447-97AC-4295B541A54A}"/>
              </a:ext>
            </a:extLst>
          </p:cNvPr>
          <p:cNvGrpSpPr/>
          <p:nvPr/>
        </p:nvGrpSpPr>
        <p:grpSpPr>
          <a:xfrm>
            <a:off x="1" y="1315556"/>
            <a:ext cx="12192000" cy="491121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2401C1-9705-4C74-991F-538761168580}"/>
              </a:ext>
            </a:extLst>
          </p:cNvPr>
          <p:cNvGrpSpPr/>
          <p:nvPr/>
        </p:nvGrpSpPr>
        <p:grpSpPr>
          <a:xfrm>
            <a:off x="6034158" y="1315556"/>
            <a:ext cx="6171697" cy="4911214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20179315" y="6295115"/>
            <a:ext cx="2003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আজকের অনলাইন ক্লাসে সবাইকে স্বাগতম ।। পরবর্তী ক্লাসের জন্য চোখ রাখুন -- </a:t>
            </a:r>
            <a:r>
              <a:rPr lang="en-US" sz="2400" b="1" dirty="0" smtClean="0">
                <a:solidFill>
                  <a:srgbClr val="7030A0"/>
                </a:solidFill>
              </a:rPr>
              <a:t>SYLHET ONLINE EDUACATION. </a:t>
            </a:r>
            <a:r>
              <a:rPr lang="en-US" sz="1600" b="1" dirty="0" smtClean="0">
                <a:solidFill>
                  <a:srgbClr val="C00000"/>
                </a:solidFill>
              </a:rPr>
              <a:t>GROUP PAGE- </a:t>
            </a:r>
            <a:r>
              <a:rPr lang="en-US" sz="1600" b="1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ONLINE SCHOOL. </a:t>
            </a:r>
            <a:r>
              <a:rPr lang="en-US" sz="1600" b="1" dirty="0" smtClean="0">
                <a:solidFill>
                  <a:srgbClr val="0070C0"/>
                </a:solidFill>
                <a:latin typeface="Bahnschrift SemiLight" panose="020B0502040204020203" pitchFamily="34" charset="0"/>
              </a:rPr>
              <a:t>ONLINE  COLLEGE. </a:t>
            </a:r>
            <a:r>
              <a:rPr lang="en-US" sz="1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ONLINE MADRASAH.</a:t>
            </a:r>
            <a:endParaRPr lang="en-GB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" y="3976255"/>
            <a:ext cx="5791200" cy="1967344"/>
          </a:xfrm>
          <a:prstGeom prst="rect">
            <a:avLst/>
          </a:prstGeom>
        </p:spPr>
      </p:pic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5" y="1476375"/>
            <a:ext cx="5791200" cy="24028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81770" y="1399300"/>
            <a:ext cx="315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 প্রশ্নাবলী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0987" y="3992841"/>
            <a:ext cx="5492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জ্ঞানমুলক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r-SA" sz="2000" dirty="0" smtClean="0">
                <a:latin typeface="NikoshBAN" panose="02000000000000000000" pitchFamily="2" charset="0"/>
              </a:rPr>
              <a:t>الفرقان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 কোন কিতাবকে বুঝানো হয়েছে ?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r-SA" sz="2000" dirty="0" smtClean="0">
                <a:latin typeface="NikoshBAN" panose="02000000000000000000" pitchFamily="2" charset="0"/>
              </a:rPr>
              <a:t>الكتاب</a:t>
            </a:r>
            <a:r>
              <a:rPr lang="bn-IN" sz="2000" dirty="0" smtClean="0">
                <a:latin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কী বুঝানো হয়েছে ?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r-SA" sz="2000" dirty="0" smtClean="0">
                <a:latin typeface="NikoshBAN" panose="02000000000000000000" pitchFamily="2" charset="0"/>
              </a:rPr>
              <a:t> التوراة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নবীর ওপর নাযিল হয় ?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r-SA" sz="2000" dirty="0" smtClean="0">
                <a:latin typeface="NikoshBAN" panose="02000000000000000000" pitchFamily="2" charset="0"/>
              </a:rPr>
              <a:t> الانجيل</a:t>
            </a:r>
            <a:r>
              <a:rPr lang="bn-IN" sz="2000" dirty="0" smtClean="0">
                <a:latin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3112" y="2082501"/>
            <a:ext cx="539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আল-কোরআনকে বুঝানো হয়েছে 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4757" y="2502367"/>
            <a:ext cx="339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হযরত মুসা (আঃ)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8632" y="2922235"/>
            <a:ext cx="403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হযরত ঈসা (আঃ)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9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669</Words>
  <Application>Microsoft Office PowerPoint</Application>
  <PresentationFormat>Widescreen</PresentationFormat>
  <Paragraphs>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Bahnschrift SemiLight</vt:lpstr>
      <vt:lpstr>Calibri</vt:lpstr>
      <vt:lpstr>Calibri Light</vt:lpstr>
      <vt:lpstr>NikoshBAN</vt:lpstr>
      <vt:lpstr>Urdu Typesetting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 Sharma</dc:creator>
  <cp:lastModifiedBy>Ahmed Jahedul Islam</cp:lastModifiedBy>
  <cp:revision>145</cp:revision>
  <dcterms:created xsi:type="dcterms:W3CDTF">2017-12-08T18:15:06Z</dcterms:created>
  <dcterms:modified xsi:type="dcterms:W3CDTF">2020-06-01T15:34:16Z</dcterms:modified>
</cp:coreProperties>
</file>