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77" r:id="rId3"/>
    <p:sldId id="259" r:id="rId4"/>
    <p:sldId id="260" r:id="rId5"/>
    <p:sldId id="261" r:id="rId6"/>
    <p:sldId id="262" r:id="rId7"/>
    <p:sldId id="275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72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C74771-BE04-45CB-89B1-A7E67537CA6A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3FF142-6F95-440B-9DCA-868613CD58D8}">
      <dgm:prSet/>
      <dgm:spPr/>
      <dgm:t>
        <a:bodyPr/>
        <a:lstStyle/>
        <a:p>
          <a:pPr rtl="0"/>
          <a:r>
            <a:rPr lang="bn-BD" b="1" i="1" u="sng" dirty="0" smtClean="0"/>
            <a:t>লেখক পরিচিতি বলতে পারবে</a:t>
          </a:r>
          <a:endParaRPr lang="en-US" dirty="0"/>
        </a:p>
      </dgm:t>
    </dgm:pt>
    <dgm:pt modelId="{AC6F051F-5C89-4E55-A141-34BE55556492}" type="parTrans" cxnId="{E6F1C686-372A-4887-B941-022DCFAC3098}">
      <dgm:prSet/>
      <dgm:spPr/>
      <dgm:t>
        <a:bodyPr/>
        <a:lstStyle/>
        <a:p>
          <a:endParaRPr lang="en-US"/>
        </a:p>
      </dgm:t>
    </dgm:pt>
    <dgm:pt modelId="{B3422158-E049-41A4-9F39-62E136594D7E}" type="sibTrans" cxnId="{E6F1C686-372A-4887-B941-022DCFAC3098}">
      <dgm:prSet/>
      <dgm:spPr/>
      <dgm:t>
        <a:bodyPr/>
        <a:lstStyle/>
        <a:p>
          <a:endParaRPr lang="en-US"/>
        </a:p>
      </dgm:t>
    </dgm:pt>
    <dgm:pt modelId="{961F98A5-D6DA-4799-83B9-0411201EC748}">
      <dgm:prSet/>
      <dgm:spPr/>
      <dgm:t>
        <a:bodyPr/>
        <a:lstStyle/>
        <a:p>
          <a:pPr rtl="0"/>
          <a:r>
            <a:rPr lang="bn-BD" b="1" i="1" u="sng" dirty="0" smtClean="0"/>
            <a:t>শব্দার্থ বলতে পারবে </a:t>
          </a:r>
          <a:endParaRPr lang="en-US" dirty="0"/>
        </a:p>
      </dgm:t>
    </dgm:pt>
    <dgm:pt modelId="{2E698071-9043-4461-9A15-B70B70DAEA4B}" type="parTrans" cxnId="{D8B5126D-36DB-41E3-A18B-CF0B747E62E6}">
      <dgm:prSet/>
      <dgm:spPr/>
      <dgm:t>
        <a:bodyPr/>
        <a:lstStyle/>
        <a:p>
          <a:endParaRPr lang="en-US"/>
        </a:p>
      </dgm:t>
    </dgm:pt>
    <dgm:pt modelId="{73F6152D-95E4-4987-B6FB-174CEEA285E8}" type="sibTrans" cxnId="{D8B5126D-36DB-41E3-A18B-CF0B747E62E6}">
      <dgm:prSet/>
      <dgm:spPr/>
      <dgm:t>
        <a:bodyPr/>
        <a:lstStyle/>
        <a:p>
          <a:endParaRPr lang="en-US"/>
        </a:p>
      </dgm:t>
    </dgm:pt>
    <dgm:pt modelId="{273B7C84-98FD-415E-AADA-791E39DEDC54}">
      <dgm:prSet/>
      <dgm:spPr/>
      <dgm:t>
        <a:bodyPr/>
        <a:lstStyle/>
        <a:p>
          <a:pPr rtl="0"/>
          <a:r>
            <a:rPr lang="bn-BD" b="1" i="1" u="sng" dirty="0" smtClean="0"/>
            <a:t>“দেশ” কবিতার সারমর্ম জানতে পারবে। </a:t>
          </a:r>
          <a:endParaRPr lang="en-US" dirty="0"/>
        </a:p>
      </dgm:t>
    </dgm:pt>
    <dgm:pt modelId="{F689E1FE-F4AF-48BD-A592-4C9431275EEE}" type="parTrans" cxnId="{1B82A393-F0EF-4612-B592-82791C207E82}">
      <dgm:prSet/>
      <dgm:spPr/>
      <dgm:t>
        <a:bodyPr/>
        <a:lstStyle/>
        <a:p>
          <a:endParaRPr lang="en-US"/>
        </a:p>
      </dgm:t>
    </dgm:pt>
    <dgm:pt modelId="{FCC41739-4684-4CF2-9AD7-F9605C178868}" type="sibTrans" cxnId="{1B82A393-F0EF-4612-B592-82791C207E82}">
      <dgm:prSet/>
      <dgm:spPr/>
      <dgm:t>
        <a:bodyPr/>
        <a:lstStyle/>
        <a:p>
          <a:endParaRPr lang="en-US"/>
        </a:p>
      </dgm:t>
    </dgm:pt>
    <dgm:pt modelId="{39F9AF4E-2C84-4C00-BE5A-E30ED25F1F28}" type="pres">
      <dgm:prSet presAssocID="{27C74771-BE04-45CB-89B1-A7E67537CA6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90151B-110C-4EF3-84E5-02FD68492570}" type="pres">
      <dgm:prSet presAssocID="{203FF142-6F95-440B-9DCA-868613CD58D8}" presName="root" presStyleCnt="0"/>
      <dgm:spPr/>
    </dgm:pt>
    <dgm:pt modelId="{40FD7B24-BBBA-4031-92B9-23C97FA03928}" type="pres">
      <dgm:prSet presAssocID="{203FF142-6F95-440B-9DCA-868613CD58D8}" presName="rootComposite" presStyleCnt="0"/>
      <dgm:spPr/>
    </dgm:pt>
    <dgm:pt modelId="{2B43ED4C-ECA6-44A5-823D-EC28BE4BC64F}" type="pres">
      <dgm:prSet presAssocID="{203FF142-6F95-440B-9DCA-868613CD58D8}" presName="rootText" presStyleLbl="node1" presStyleIdx="0" presStyleCnt="3" custScaleX="252826" custScaleY="551683" custLinFactY="-10361" custLinFactNeighborX="15503" custLinFactNeighborY="-100000"/>
      <dgm:spPr/>
      <dgm:t>
        <a:bodyPr/>
        <a:lstStyle/>
        <a:p>
          <a:endParaRPr lang="en-US"/>
        </a:p>
      </dgm:t>
    </dgm:pt>
    <dgm:pt modelId="{D1E082AC-622E-4BEA-91FE-3B560BDB36E8}" type="pres">
      <dgm:prSet presAssocID="{203FF142-6F95-440B-9DCA-868613CD58D8}" presName="rootConnector" presStyleLbl="node1" presStyleIdx="0" presStyleCnt="3"/>
      <dgm:spPr/>
      <dgm:t>
        <a:bodyPr/>
        <a:lstStyle/>
        <a:p>
          <a:endParaRPr lang="en-US"/>
        </a:p>
      </dgm:t>
    </dgm:pt>
    <dgm:pt modelId="{7E22CF96-8C0D-4C65-B990-C754F4B26268}" type="pres">
      <dgm:prSet presAssocID="{203FF142-6F95-440B-9DCA-868613CD58D8}" presName="childShape" presStyleCnt="0"/>
      <dgm:spPr/>
    </dgm:pt>
    <dgm:pt modelId="{AD296095-4606-4B02-80A6-9F6E5A0B4BD3}" type="pres">
      <dgm:prSet presAssocID="{961F98A5-D6DA-4799-83B9-0411201EC748}" presName="root" presStyleCnt="0"/>
      <dgm:spPr/>
    </dgm:pt>
    <dgm:pt modelId="{BA53B6FC-AFFE-4B68-B5E4-5A7212FA9C23}" type="pres">
      <dgm:prSet presAssocID="{961F98A5-D6DA-4799-83B9-0411201EC748}" presName="rootComposite" presStyleCnt="0"/>
      <dgm:spPr/>
    </dgm:pt>
    <dgm:pt modelId="{95282F11-74D7-4187-8070-DE3757A74987}" type="pres">
      <dgm:prSet presAssocID="{961F98A5-D6DA-4799-83B9-0411201EC748}" presName="rootText" presStyleLbl="node1" presStyleIdx="1" presStyleCnt="3" custScaleX="247670" custScaleY="568215" custLinFactY="-10361" custLinFactNeighborX="-1974" custLinFactNeighborY="-100000"/>
      <dgm:spPr/>
      <dgm:t>
        <a:bodyPr/>
        <a:lstStyle/>
        <a:p>
          <a:endParaRPr lang="en-US"/>
        </a:p>
      </dgm:t>
    </dgm:pt>
    <dgm:pt modelId="{BBF9BBBF-A5F4-4DA7-B1FD-3483483EC725}" type="pres">
      <dgm:prSet presAssocID="{961F98A5-D6DA-4799-83B9-0411201EC748}" presName="rootConnector" presStyleLbl="node1" presStyleIdx="1" presStyleCnt="3"/>
      <dgm:spPr/>
      <dgm:t>
        <a:bodyPr/>
        <a:lstStyle/>
        <a:p>
          <a:endParaRPr lang="en-US"/>
        </a:p>
      </dgm:t>
    </dgm:pt>
    <dgm:pt modelId="{FA3888D3-18E1-4E48-A968-7D2703E47ED3}" type="pres">
      <dgm:prSet presAssocID="{961F98A5-D6DA-4799-83B9-0411201EC748}" presName="childShape" presStyleCnt="0"/>
      <dgm:spPr/>
    </dgm:pt>
    <dgm:pt modelId="{40B4337D-A37F-4716-9ED9-00727617097A}" type="pres">
      <dgm:prSet presAssocID="{273B7C84-98FD-415E-AADA-791E39DEDC54}" presName="root" presStyleCnt="0"/>
      <dgm:spPr/>
    </dgm:pt>
    <dgm:pt modelId="{ED49F837-CBFB-442D-BE60-F4FFF046D481}" type="pres">
      <dgm:prSet presAssocID="{273B7C84-98FD-415E-AADA-791E39DEDC54}" presName="rootComposite" presStyleCnt="0"/>
      <dgm:spPr/>
    </dgm:pt>
    <dgm:pt modelId="{E54D97ED-9910-4DD4-8861-1140FB4BAA86}" type="pres">
      <dgm:prSet presAssocID="{273B7C84-98FD-415E-AADA-791E39DEDC54}" presName="rootText" presStyleLbl="node1" presStyleIdx="2" presStyleCnt="3" custScaleX="253667" custScaleY="537035" custLinFactNeighborX="20643" custLinFactNeighborY="-78803"/>
      <dgm:spPr/>
      <dgm:t>
        <a:bodyPr/>
        <a:lstStyle/>
        <a:p>
          <a:endParaRPr lang="en-US"/>
        </a:p>
      </dgm:t>
    </dgm:pt>
    <dgm:pt modelId="{E1321DC0-F3EB-4A74-8E09-83F8A4FBAF2F}" type="pres">
      <dgm:prSet presAssocID="{273B7C84-98FD-415E-AADA-791E39DEDC54}" presName="rootConnector" presStyleLbl="node1" presStyleIdx="2" presStyleCnt="3"/>
      <dgm:spPr/>
      <dgm:t>
        <a:bodyPr/>
        <a:lstStyle/>
        <a:p>
          <a:endParaRPr lang="en-US"/>
        </a:p>
      </dgm:t>
    </dgm:pt>
    <dgm:pt modelId="{067E331C-481D-4F94-9A5E-3DD4CA08E7B9}" type="pres">
      <dgm:prSet presAssocID="{273B7C84-98FD-415E-AADA-791E39DEDC54}" presName="childShape" presStyleCnt="0"/>
      <dgm:spPr/>
    </dgm:pt>
  </dgm:ptLst>
  <dgm:cxnLst>
    <dgm:cxn modelId="{7AE235DD-D140-4C86-8361-062FEF7A02C2}" type="presOf" srcId="{961F98A5-D6DA-4799-83B9-0411201EC748}" destId="{BBF9BBBF-A5F4-4DA7-B1FD-3483483EC725}" srcOrd="1" destOrd="0" presId="urn:microsoft.com/office/officeart/2005/8/layout/hierarchy3"/>
    <dgm:cxn modelId="{2F0C6D29-691F-4F0D-AF28-594CDC3EF292}" type="presOf" srcId="{273B7C84-98FD-415E-AADA-791E39DEDC54}" destId="{E1321DC0-F3EB-4A74-8E09-83F8A4FBAF2F}" srcOrd="1" destOrd="0" presId="urn:microsoft.com/office/officeart/2005/8/layout/hierarchy3"/>
    <dgm:cxn modelId="{903E93B2-3405-406A-92F8-1638E034F45E}" type="presOf" srcId="{27C74771-BE04-45CB-89B1-A7E67537CA6A}" destId="{39F9AF4E-2C84-4C00-BE5A-E30ED25F1F28}" srcOrd="0" destOrd="0" presId="urn:microsoft.com/office/officeart/2005/8/layout/hierarchy3"/>
    <dgm:cxn modelId="{1BBB86B4-0F4F-4A39-9BF2-2CA93804D0B7}" type="presOf" srcId="{203FF142-6F95-440B-9DCA-868613CD58D8}" destId="{2B43ED4C-ECA6-44A5-823D-EC28BE4BC64F}" srcOrd="0" destOrd="0" presId="urn:microsoft.com/office/officeart/2005/8/layout/hierarchy3"/>
    <dgm:cxn modelId="{D8B5126D-36DB-41E3-A18B-CF0B747E62E6}" srcId="{27C74771-BE04-45CB-89B1-A7E67537CA6A}" destId="{961F98A5-D6DA-4799-83B9-0411201EC748}" srcOrd="1" destOrd="0" parTransId="{2E698071-9043-4461-9A15-B70B70DAEA4B}" sibTransId="{73F6152D-95E4-4987-B6FB-174CEEA285E8}"/>
    <dgm:cxn modelId="{6469DCC3-7AE4-4A13-AF17-A4195B6D99DD}" type="presOf" srcId="{961F98A5-D6DA-4799-83B9-0411201EC748}" destId="{95282F11-74D7-4187-8070-DE3757A74987}" srcOrd="0" destOrd="0" presId="urn:microsoft.com/office/officeart/2005/8/layout/hierarchy3"/>
    <dgm:cxn modelId="{E6F1C686-372A-4887-B941-022DCFAC3098}" srcId="{27C74771-BE04-45CB-89B1-A7E67537CA6A}" destId="{203FF142-6F95-440B-9DCA-868613CD58D8}" srcOrd="0" destOrd="0" parTransId="{AC6F051F-5C89-4E55-A141-34BE55556492}" sibTransId="{B3422158-E049-41A4-9F39-62E136594D7E}"/>
    <dgm:cxn modelId="{A595D79A-2887-489A-BF82-AFE5BD8EF029}" type="presOf" srcId="{273B7C84-98FD-415E-AADA-791E39DEDC54}" destId="{E54D97ED-9910-4DD4-8861-1140FB4BAA86}" srcOrd="0" destOrd="0" presId="urn:microsoft.com/office/officeart/2005/8/layout/hierarchy3"/>
    <dgm:cxn modelId="{9443E854-7D63-4A48-B236-0D504C319113}" type="presOf" srcId="{203FF142-6F95-440B-9DCA-868613CD58D8}" destId="{D1E082AC-622E-4BEA-91FE-3B560BDB36E8}" srcOrd="1" destOrd="0" presId="urn:microsoft.com/office/officeart/2005/8/layout/hierarchy3"/>
    <dgm:cxn modelId="{1B82A393-F0EF-4612-B592-82791C207E82}" srcId="{27C74771-BE04-45CB-89B1-A7E67537CA6A}" destId="{273B7C84-98FD-415E-AADA-791E39DEDC54}" srcOrd="2" destOrd="0" parTransId="{F689E1FE-F4AF-48BD-A592-4C9431275EEE}" sibTransId="{FCC41739-4684-4CF2-9AD7-F9605C178868}"/>
    <dgm:cxn modelId="{EBA65AB4-97E4-4B7E-BED4-480489AD172A}" type="presParOf" srcId="{39F9AF4E-2C84-4C00-BE5A-E30ED25F1F28}" destId="{6190151B-110C-4EF3-84E5-02FD68492570}" srcOrd="0" destOrd="0" presId="urn:microsoft.com/office/officeart/2005/8/layout/hierarchy3"/>
    <dgm:cxn modelId="{E153D40F-2932-4BD1-8FD1-C6577C063BDD}" type="presParOf" srcId="{6190151B-110C-4EF3-84E5-02FD68492570}" destId="{40FD7B24-BBBA-4031-92B9-23C97FA03928}" srcOrd="0" destOrd="0" presId="urn:microsoft.com/office/officeart/2005/8/layout/hierarchy3"/>
    <dgm:cxn modelId="{B82CC19C-8E08-436B-8271-B2DCDBC7718D}" type="presParOf" srcId="{40FD7B24-BBBA-4031-92B9-23C97FA03928}" destId="{2B43ED4C-ECA6-44A5-823D-EC28BE4BC64F}" srcOrd="0" destOrd="0" presId="urn:microsoft.com/office/officeart/2005/8/layout/hierarchy3"/>
    <dgm:cxn modelId="{FCCB1AED-3B32-4847-B9C7-D1B21FCC1645}" type="presParOf" srcId="{40FD7B24-BBBA-4031-92B9-23C97FA03928}" destId="{D1E082AC-622E-4BEA-91FE-3B560BDB36E8}" srcOrd="1" destOrd="0" presId="urn:microsoft.com/office/officeart/2005/8/layout/hierarchy3"/>
    <dgm:cxn modelId="{AA79ED37-C72F-4A7A-AA49-6F66481CE166}" type="presParOf" srcId="{6190151B-110C-4EF3-84E5-02FD68492570}" destId="{7E22CF96-8C0D-4C65-B990-C754F4B26268}" srcOrd="1" destOrd="0" presId="urn:microsoft.com/office/officeart/2005/8/layout/hierarchy3"/>
    <dgm:cxn modelId="{5472B629-BEA5-404C-B43A-F9687D968D1A}" type="presParOf" srcId="{39F9AF4E-2C84-4C00-BE5A-E30ED25F1F28}" destId="{AD296095-4606-4B02-80A6-9F6E5A0B4BD3}" srcOrd="1" destOrd="0" presId="urn:microsoft.com/office/officeart/2005/8/layout/hierarchy3"/>
    <dgm:cxn modelId="{5F714F84-2CEA-4167-B350-EB2F69EEBA9D}" type="presParOf" srcId="{AD296095-4606-4B02-80A6-9F6E5A0B4BD3}" destId="{BA53B6FC-AFFE-4B68-B5E4-5A7212FA9C23}" srcOrd="0" destOrd="0" presId="urn:microsoft.com/office/officeart/2005/8/layout/hierarchy3"/>
    <dgm:cxn modelId="{AB3237FC-B44E-4F05-B1A6-CB763306CAF5}" type="presParOf" srcId="{BA53B6FC-AFFE-4B68-B5E4-5A7212FA9C23}" destId="{95282F11-74D7-4187-8070-DE3757A74987}" srcOrd="0" destOrd="0" presId="urn:microsoft.com/office/officeart/2005/8/layout/hierarchy3"/>
    <dgm:cxn modelId="{31AF196E-9559-4997-90A5-98C727827D9A}" type="presParOf" srcId="{BA53B6FC-AFFE-4B68-B5E4-5A7212FA9C23}" destId="{BBF9BBBF-A5F4-4DA7-B1FD-3483483EC725}" srcOrd="1" destOrd="0" presId="urn:microsoft.com/office/officeart/2005/8/layout/hierarchy3"/>
    <dgm:cxn modelId="{CA6BF04D-8CE8-4502-85BD-E16356A4B1FE}" type="presParOf" srcId="{AD296095-4606-4B02-80A6-9F6E5A0B4BD3}" destId="{FA3888D3-18E1-4E48-A968-7D2703E47ED3}" srcOrd="1" destOrd="0" presId="urn:microsoft.com/office/officeart/2005/8/layout/hierarchy3"/>
    <dgm:cxn modelId="{EBF54F6C-B005-48C0-9541-23349B0BE852}" type="presParOf" srcId="{39F9AF4E-2C84-4C00-BE5A-E30ED25F1F28}" destId="{40B4337D-A37F-4716-9ED9-00727617097A}" srcOrd="2" destOrd="0" presId="urn:microsoft.com/office/officeart/2005/8/layout/hierarchy3"/>
    <dgm:cxn modelId="{48279E59-4620-472C-B0F8-917CB1266DA2}" type="presParOf" srcId="{40B4337D-A37F-4716-9ED9-00727617097A}" destId="{ED49F837-CBFB-442D-BE60-F4FFF046D481}" srcOrd="0" destOrd="0" presId="urn:microsoft.com/office/officeart/2005/8/layout/hierarchy3"/>
    <dgm:cxn modelId="{21691149-2E13-4587-A827-28C1296351F2}" type="presParOf" srcId="{ED49F837-CBFB-442D-BE60-F4FFF046D481}" destId="{E54D97ED-9910-4DD4-8861-1140FB4BAA86}" srcOrd="0" destOrd="0" presId="urn:microsoft.com/office/officeart/2005/8/layout/hierarchy3"/>
    <dgm:cxn modelId="{E526339D-28EE-4053-A14A-AB284D2E9937}" type="presParOf" srcId="{ED49F837-CBFB-442D-BE60-F4FFF046D481}" destId="{E1321DC0-F3EB-4A74-8E09-83F8A4FBAF2F}" srcOrd="1" destOrd="0" presId="urn:microsoft.com/office/officeart/2005/8/layout/hierarchy3"/>
    <dgm:cxn modelId="{B7602B40-41CC-4992-9CC9-8F213571AAA4}" type="presParOf" srcId="{40B4337D-A37F-4716-9ED9-00727617097A}" destId="{067E331C-481D-4F94-9A5E-3DD4CA08E7B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64BCD2-7A9A-4A05-AC25-D9F5437ABCD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28C1B2-0CB7-4F57-953A-EF49045571C9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6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জন্ম </a:t>
          </a:r>
        </a:p>
        <a:p>
          <a:r>
            <a:rPr lang="bn-BD" sz="36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১৯০৩ </a:t>
          </a:r>
          <a:endParaRPr lang="en-US" sz="3600" b="1" i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4BE02FF7-F01F-4AB6-ADC1-9F67C59B5FFE}" type="parTrans" cxnId="{F76DC4A0-2E61-4B27-90B2-1B8EF023C76F}">
      <dgm:prSet/>
      <dgm:spPr/>
      <dgm:t>
        <a:bodyPr/>
        <a:lstStyle/>
        <a:p>
          <a:endParaRPr lang="en-US"/>
        </a:p>
      </dgm:t>
    </dgm:pt>
    <dgm:pt modelId="{F15D341D-AD35-45E7-8377-C72A7FD69737}" type="sibTrans" cxnId="{F76DC4A0-2E61-4B27-90B2-1B8EF023C76F}">
      <dgm:prSet/>
      <dgm:spPr/>
      <dgm:t>
        <a:bodyPr/>
        <a:lstStyle/>
        <a:p>
          <a:endParaRPr lang="en-US"/>
        </a:p>
      </dgm:t>
    </dgm:pt>
    <dgm:pt modelId="{52D9B4EA-2B7C-423B-A37B-043CF9CA2134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১৯৩১</a:t>
          </a:r>
        </a:p>
        <a:p>
          <a:r>
            <a:rPr lang="bn-BD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এম,এ,পাস </a:t>
          </a:r>
          <a:endParaRPr lang="en-US" sz="2800" b="1" i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20C8667E-7B42-4ABF-A6A6-26B4154DDB22}" type="parTrans" cxnId="{EE3E8CAE-8BB5-42D0-8356-6949165E839C}">
      <dgm:prSet/>
      <dgm:spPr/>
      <dgm:t>
        <a:bodyPr/>
        <a:lstStyle/>
        <a:p>
          <a:endParaRPr lang="en-US"/>
        </a:p>
      </dgm:t>
    </dgm:pt>
    <dgm:pt modelId="{176A999A-2322-4C33-B98A-65545717E98F}" type="sibTrans" cxnId="{EE3E8CAE-8BB5-42D0-8356-6949165E839C}">
      <dgm:prSet/>
      <dgm:spPr/>
      <dgm:t>
        <a:bodyPr/>
        <a:lstStyle/>
        <a:p>
          <a:endParaRPr lang="en-US"/>
        </a:p>
      </dgm:t>
    </dgm:pt>
    <dgm:pt modelId="{7DACD662-731F-4B29-BC07-27F486378625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কবর </a:t>
          </a:r>
        </a:p>
        <a:p>
          <a:r>
            <a:rPr lang="bn-BD" sz="32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কবিতা </a:t>
          </a:r>
          <a:endParaRPr lang="en-US" sz="3200" b="1" i="1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23AE27A3-0AF6-4C85-8D00-FD352EB53C2A}" type="parTrans" cxnId="{27658A89-D9F6-4977-B945-C3C01493A5AB}">
      <dgm:prSet/>
      <dgm:spPr/>
      <dgm:t>
        <a:bodyPr/>
        <a:lstStyle/>
        <a:p>
          <a:endParaRPr lang="en-US"/>
        </a:p>
      </dgm:t>
    </dgm:pt>
    <dgm:pt modelId="{31D1362E-3752-45B0-AE02-1918712819CA}" type="sibTrans" cxnId="{27658A89-D9F6-4977-B945-C3C01493A5AB}">
      <dgm:prSet/>
      <dgm:spPr/>
      <dgm:t>
        <a:bodyPr/>
        <a:lstStyle/>
        <a:p>
          <a:endParaRPr lang="en-US"/>
        </a:p>
      </dgm:t>
    </dgm:pt>
    <dgm:pt modelId="{F9DB221E-ED4F-455F-8DB6-C2420EE02022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3600" b="1" i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মৃত্যু  </a:t>
          </a:r>
        </a:p>
        <a:p>
          <a:r>
            <a:rPr lang="bn-BD" sz="3600" b="1" i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১৯৭৬ </a:t>
          </a:r>
          <a:endParaRPr lang="en-US" sz="3600" b="1" i="1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895C8B18-CD12-4F1E-ABC4-6387F0CB297A}" type="parTrans" cxnId="{037D04A2-2ADF-4C3D-8CC9-C17A5FCB7A91}">
      <dgm:prSet/>
      <dgm:spPr/>
      <dgm:t>
        <a:bodyPr/>
        <a:lstStyle/>
        <a:p>
          <a:endParaRPr lang="en-US"/>
        </a:p>
      </dgm:t>
    </dgm:pt>
    <dgm:pt modelId="{CE3759E2-8316-43E9-BC28-1FB207E1D43A}" type="sibTrans" cxnId="{037D04A2-2ADF-4C3D-8CC9-C17A5FCB7A91}">
      <dgm:prSet/>
      <dgm:spPr/>
      <dgm:t>
        <a:bodyPr/>
        <a:lstStyle/>
        <a:p>
          <a:endParaRPr lang="en-US"/>
        </a:p>
      </dgm:t>
    </dgm:pt>
    <dgm:pt modelId="{631808CA-8D00-4278-97B4-A31E8EBFCB8C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b="1" i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নকসি কাঁথার মাঠ </a:t>
          </a:r>
          <a:endParaRPr lang="en-US" sz="2400" b="1" i="1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5FB348DB-E7BF-4CE8-8837-55DA2F4CE642}" type="parTrans" cxnId="{AF3F93DD-9006-4E34-957F-8E094D0A818C}">
      <dgm:prSet/>
      <dgm:spPr/>
      <dgm:t>
        <a:bodyPr/>
        <a:lstStyle/>
        <a:p>
          <a:endParaRPr lang="en-US"/>
        </a:p>
      </dgm:t>
    </dgm:pt>
    <dgm:pt modelId="{8085226F-4F5E-4C0F-A7DC-6C43225FDB50}" type="sibTrans" cxnId="{AF3F93DD-9006-4E34-957F-8E094D0A818C}">
      <dgm:prSet/>
      <dgm:spPr/>
      <dgm:t>
        <a:bodyPr/>
        <a:lstStyle/>
        <a:p>
          <a:endParaRPr lang="en-US"/>
        </a:p>
      </dgm:t>
    </dgm:pt>
    <dgm:pt modelId="{AFDBBBB6-C458-4FCD-89E7-DCC324AAF1ED}" type="pres">
      <dgm:prSet presAssocID="{5C64BCD2-7A9A-4A05-AC25-D9F5437ABCD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616A30-FDE4-42D8-A196-9E0CABC35A0D}" type="pres">
      <dgm:prSet presAssocID="{D028C1B2-0CB7-4F57-953A-EF49045571C9}" presName="node" presStyleLbl="node1" presStyleIdx="0" presStyleCnt="5" custScaleX="119660" custScaleY="1594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DB15B-00E7-412A-8145-7CE4170625FB}" type="pres">
      <dgm:prSet presAssocID="{D028C1B2-0CB7-4F57-953A-EF49045571C9}" presName="spNode" presStyleCnt="0"/>
      <dgm:spPr/>
    </dgm:pt>
    <dgm:pt modelId="{3A18CD6E-87E3-458D-B516-854DF2A61656}" type="pres">
      <dgm:prSet presAssocID="{F15D341D-AD35-45E7-8377-C72A7FD69737}" presName="sibTrans" presStyleLbl="sibTrans1D1" presStyleIdx="0" presStyleCnt="5"/>
      <dgm:spPr/>
      <dgm:t>
        <a:bodyPr/>
        <a:lstStyle/>
        <a:p>
          <a:endParaRPr lang="en-US"/>
        </a:p>
      </dgm:t>
    </dgm:pt>
    <dgm:pt modelId="{977622A4-4842-41DB-9983-A84CF66B62A1}" type="pres">
      <dgm:prSet presAssocID="{52D9B4EA-2B7C-423B-A37B-043CF9CA2134}" presName="node" presStyleLbl="node1" presStyleIdx="1" presStyleCnt="5" custScaleX="91973" custScaleY="141767" custRadScaleRad="91230" custRadScaleInc="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863FF-1CE1-4859-A538-C918C8F4766F}" type="pres">
      <dgm:prSet presAssocID="{52D9B4EA-2B7C-423B-A37B-043CF9CA2134}" presName="spNode" presStyleCnt="0"/>
      <dgm:spPr/>
    </dgm:pt>
    <dgm:pt modelId="{01A8EC73-06EE-43CF-9EA9-E8093EDA47A3}" type="pres">
      <dgm:prSet presAssocID="{176A999A-2322-4C33-B98A-65545717E98F}" presName="sibTrans" presStyleLbl="sibTrans1D1" presStyleIdx="1" presStyleCnt="5"/>
      <dgm:spPr/>
      <dgm:t>
        <a:bodyPr/>
        <a:lstStyle/>
        <a:p>
          <a:endParaRPr lang="en-US"/>
        </a:p>
      </dgm:t>
    </dgm:pt>
    <dgm:pt modelId="{FF1123C5-60F4-498B-9A40-583775A6EE76}" type="pres">
      <dgm:prSet presAssocID="{7DACD662-731F-4B29-BC07-27F486378625}" presName="node" presStyleLbl="node1" presStyleIdx="2" presStyleCnt="5" custScaleX="139189" custScaleY="136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FC152-AE9D-46BD-9F09-467BE341C17E}" type="pres">
      <dgm:prSet presAssocID="{7DACD662-731F-4B29-BC07-27F486378625}" presName="spNode" presStyleCnt="0"/>
      <dgm:spPr/>
    </dgm:pt>
    <dgm:pt modelId="{EFF5209A-6869-4014-8550-B9851DA03AB3}" type="pres">
      <dgm:prSet presAssocID="{31D1362E-3752-45B0-AE02-1918712819CA}" presName="sibTrans" presStyleLbl="sibTrans1D1" presStyleIdx="2" presStyleCnt="5"/>
      <dgm:spPr/>
      <dgm:t>
        <a:bodyPr/>
        <a:lstStyle/>
        <a:p>
          <a:endParaRPr lang="en-US"/>
        </a:p>
      </dgm:t>
    </dgm:pt>
    <dgm:pt modelId="{193085B4-CCB5-4081-9900-E158538E4C22}" type="pres">
      <dgm:prSet presAssocID="{F9DB221E-ED4F-455F-8DB6-C2420EE02022}" presName="node" presStyleLbl="node1" presStyleIdx="3" presStyleCnt="5" custScaleX="148178" custScaleY="1657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45531-2BB1-457A-9244-A20B78BF7618}" type="pres">
      <dgm:prSet presAssocID="{F9DB221E-ED4F-455F-8DB6-C2420EE02022}" presName="spNode" presStyleCnt="0"/>
      <dgm:spPr/>
    </dgm:pt>
    <dgm:pt modelId="{8D98D6A1-3407-4568-86CF-07AB93A14024}" type="pres">
      <dgm:prSet presAssocID="{CE3759E2-8316-43E9-BC28-1FB207E1D43A}" presName="sibTrans" presStyleLbl="sibTrans1D1" presStyleIdx="3" presStyleCnt="5"/>
      <dgm:spPr/>
      <dgm:t>
        <a:bodyPr/>
        <a:lstStyle/>
        <a:p>
          <a:endParaRPr lang="en-US"/>
        </a:p>
      </dgm:t>
    </dgm:pt>
    <dgm:pt modelId="{D3F885C2-2B7D-4632-9E7D-BAE1C7358E92}" type="pres">
      <dgm:prSet presAssocID="{631808CA-8D00-4278-97B4-A31E8EBFCB8C}" presName="node" presStyleLbl="node1" presStyleIdx="4" presStyleCnt="5" custScaleX="122622" custScaleY="156605" custRadScaleRad="102350" custRadScaleInc="-341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B094B-0A9D-4137-A438-D2FE5B1E570B}" type="pres">
      <dgm:prSet presAssocID="{631808CA-8D00-4278-97B4-A31E8EBFCB8C}" presName="spNode" presStyleCnt="0"/>
      <dgm:spPr/>
    </dgm:pt>
    <dgm:pt modelId="{57DD5230-B8C2-4890-915E-96A6279E8DF7}" type="pres">
      <dgm:prSet presAssocID="{8085226F-4F5E-4C0F-A7DC-6C43225FDB50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EE3E8CAE-8BB5-42D0-8356-6949165E839C}" srcId="{5C64BCD2-7A9A-4A05-AC25-D9F5437ABCD6}" destId="{52D9B4EA-2B7C-423B-A37B-043CF9CA2134}" srcOrd="1" destOrd="0" parTransId="{20C8667E-7B42-4ABF-A6A6-26B4154DDB22}" sibTransId="{176A999A-2322-4C33-B98A-65545717E98F}"/>
    <dgm:cxn modelId="{47505BB0-56CE-467C-A98B-72C2427D1A8E}" type="presOf" srcId="{31D1362E-3752-45B0-AE02-1918712819CA}" destId="{EFF5209A-6869-4014-8550-B9851DA03AB3}" srcOrd="0" destOrd="0" presId="urn:microsoft.com/office/officeart/2005/8/layout/cycle6"/>
    <dgm:cxn modelId="{81E8D491-5187-4614-ACFF-28352F3F1FC6}" type="presOf" srcId="{F9DB221E-ED4F-455F-8DB6-C2420EE02022}" destId="{193085B4-CCB5-4081-9900-E158538E4C22}" srcOrd="0" destOrd="0" presId="urn:microsoft.com/office/officeart/2005/8/layout/cycle6"/>
    <dgm:cxn modelId="{7084355E-D5D2-4DFC-9B28-5239A757FE53}" type="presOf" srcId="{5C64BCD2-7A9A-4A05-AC25-D9F5437ABCD6}" destId="{AFDBBBB6-C458-4FCD-89E7-DCC324AAF1ED}" srcOrd="0" destOrd="0" presId="urn:microsoft.com/office/officeart/2005/8/layout/cycle6"/>
    <dgm:cxn modelId="{61D36812-5592-44D8-B3CC-47EA2BBE76A6}" type="presOf" srcId="{D028C1B2-0CB7-4F57-953A-EF49045571C9}" destId="{CE616A30-FDE4-42D8-A196-9E0CABC35A0D}" srcOrd="0" destOrd="0" presId="urn:microsoft.com/office/officeart/2005/8/layout/cycle6"/>
    <dgm:cxn modelId="{07A43DBB-2865-4B08-BC8C-FB37BD00BD12}" type="presOf" srcId="{8085226F-4F5E-4C0F-A7DC-6C43225FDB50}" destId="{57DD5230-B8C2-4890-915E-96A6279E8DF7}" srcOrd="0" destOrd="0" presId="urn:microsoft.com/office/officeart/2005/8/layout/cycle6"/>
    <dgm:cxn modelId="{AF3F93DD-9006-4E34-957F-8E094D0A818C}" srcId="{5C64BCD2-7A9A-4A05-AC25-D9F5437ABCD6}" destId="{631808CA-8D00-4278-97B4-A31E8EBFCB8C}" srcOrd="4" destOrd="0" parTransId="{5FB348DB-E7BF-4CE8-8837-55DA2F4CE642}" sibTransId="{8085226F-4F5E-4C0F-A7DC-6C43225FDB50}"/>
    <dgm:cxn modelId="{C8A7FB54-664F-4961-9B94-2FCE7BC77212}" type="presOf" srcId="{631808CA-8D00-4278-97B4-A31E8EBFCB8C}" destId="{D3F885C2-2B7D-4632-9E7D-BAE1C7358E92}" srcOrd="0" destOrd="0" presId="urn:microsoft.com/office/officeart/2005/8/layout/cycle6"/>
    <dgm:cxn modelId="{037D04A2-2ADF-4C3D-8CC9-C17A5FCB7A91}" srcId="{5C64BCD2-7A9A-4A05-AC25-D9F5437ABCD6}" destId="{F9DB221E-ED4F-455F-8DB6-C2420EE02022}" srcOrd="3" destOrd="0" parTransId="{895C8B18-CD12-4F1E-ABC4-6387F0CB297A}" sibTransId="{CE3759E2-8316-43E9-BC28-1FB207E1D43A}"/>
    <dgm:cxn modelId="{7DEED8FE-055A-443E-816C-3CA94063D5B7}" type="presOf" srcId="{176A999A-2322-4C33-B98A-65545717E98F}" destId="{01A8EC73-06EE-43CF-9EA9-E8093EDA47A3}" srcOrd="0" destOrd="0" presId="urn:microsoft.com/office/officeart/2005/8/layout/cycle6"/>
    <dgm:cxn modelId="{EFECE324-2EA9-4411-AD10-A53F7A6F5924}" type="presOf" srcId="{7DACD662-731F-4B29-BC07-27F486378625}" destId="{FF1123C5-60F4-498B-9A40-583775A6EE76}" srcOrd="0" destOrd="0" presId="urn:microsoft.com/office/officeart/2005/8/layout/cycle6"/>
    <dgm:cxn modelId="{F76DC4A0-2E61-4B27-90B2-1B8EF023C76F}" srcId="{5C64BCD2-7A9A-4A05-AC25-D9F5437ABCD6}" destId="{D028C1B2-0CB7-4F57-953A-EF49045571C9}" srcOrd="0" destOrd="0" parTransId="{4BE02FF7-F01F-4AB6-ADC1-9F67C59B5FFE}" sibTransId="{F15D341D-AD35-45E7-8377-C72A7FD69737}"/>
    <dgm:cxn modelId="{08075167-9B71-41CB-A558-5FAB748A8DC9}" type="presOf" srcId="{CE3759E2-8316-43E9-BC28-1FB207E1D43A}" destId="{8D98D6A1-3407-4568-86CF-07AB93A14024}" srcOrd="0" destOrd="0" presId="urn:microsoft.com/office/officeart/2005/8/layout/cycle6"/>
    <dgm:cxn modelId="{5712F6A6-A5BD-4698-BB84-240B4263F4F1}" type="presOf" srcId="{F15D341D-AD35-45E7-8377-C72A7FD69737}" destId="{3A18CD6E-87E3-458D-B516-854DF2A61656}" srcOrd="0" destOrd="0" presId="urn:microsoft.com/office/officeart/2005/8/layout/cycle6"/>
    <dgm:cxn modelId="{27658A89-D9F6-4977-B945-C3C01493A5AB}" srcId="{5C64BCD2-7A9A-4A05-AC25-D9F5437ABCD6}" destId="{7DACD662-731F-4B29-BC07-27F486378625}" srcOrd="2" destOrd="0" parTransId="{23AE27A3-0AF6-4C85-8D00-FD352EB53C2A}" sibTransId="{31D1362E-3752-45B0-AE02-1918712819CA}"/>
    <dgm:cxn modelId="{9198EE7A-8C4E-4C83-BE2D-3F6725A2C12E}" type="presOf" srcId="{52D9B4EA-2B7C-423B-A37B-043CF9CA2134}" destId="{977622A4-4842-41DB-9983-A84CF66B62A1}" srcOrd="0" destOrd="0" presId="urn:microsoft.com/office/officeart/2005/8/layout/cycle6"/>
    <dgm:cxn modelId="{5DEE62F6-746F-4553-B3C3-6D058D8393B5}" type="presParOf" srcId="{AFDBBBB6-C458-4FCD-89E7-DCC324AAF1ED}" destId="{CE616A30-FDE4-42D8-A196-9E0CABC35A0D}" srcOrd="0" destOrd="0" presId="urn:microsoft.com/office/officeart/2005/8/layout/cycle6"/>
    <dgm:cxn modelId="{2C83C429-F31A-408F-B29D-D51725E4AE15}" type="presParOf" srcId="{AFDBBBB6-C458-4FCD-89E7-DCC324AAF1ED}" destId="{FBBDB15B-00E7-412A-8145-7CE4170625FB}" srcOrd="1" destOrd="0" presId="urn:microsoft.com/office/officeart/2005/8/layout/cycle6"/>
    <dgm:cxn modelId="{EEB284B9-CDF5-4E0C-9AE7-76441D3D04FA}" type="presParOf" srcId="{AFDBBBB6-C458-4FCD-89E7-DCC324AAF1ED}" destId="{3A18CD6E-87E3-458D-B516-854DF2A61656}" srcOrd="2" destOrd="0" presId="urn:microsoft.com/office/officeart/2005/8/layout/cycle6"/>
    <dgm:cxn modelId="{3DB91DE3-A7A2-483E-873D-33B831228E26}" type="presParOf" srcId="{AFDBBBB6-C458-4FCD-89E7-DCC324AAF1ED}" destId="{977622A4-4842-41DB-9983-A84CF66B62A1}" srcOrd="3" destOrd="0" presId="urn:microsoft.com/office/officeart/2005/8/layout/cycle6"/>
    <dgm:cxn modelId="{35C7C536-0044-4A8E-9A20-9BF9D93F309B}" type="presParOf" srcId="{AFDBBBB6-C458-4FCD-89E7-DCC324AAF1ED}" destId="{D28863FF-1CE1-4859-A538-C918C8F4766F}" srcOrd="4" destOrd="0" presId="urn:microsoft.com/office/officeart/2005/8/layout/cycle6"/>
    <dgm:cxn modelId="{E9F222A5-7238-4DF3-94EC-CC2C95DB048E}" type="presParOf" srcId="{AFDBBBB6-C458-4FCD-89E7-DCC324AAF1ED}" destId="{01A8EC73-06EE-43CF-9EA9-E8093EDA47A3}" srcOrd="5" destOrd="0" presId="urn:microsoft.com/office/officeart/2005/8/layout/cycle6"/>
    <dgm:cxn modelId="{0E1BF86F-D973-4BAA-9703-74E6D336C3A9}" type="presParOf" srcId="{AFDBBBB6-C458-4FCD-89E7-DCC324AAF1ED}" destId="{FF1123C5-60F4-498B-9A40-583775A6EE76}" srcOrd="6" destOrd="0" presId="urn:microsoft.com/office/officeart/2005/8/layout/cycle6"/>
    <dgm:cxn modelId="{B06A4B7C-3FB2-49AD-A5FE-2D1CEEF1D659}" type="presParOf" srcId="{AFDBBBB6-C458-4FCD-89E7-DCC324AAF1ED}" destId="{3CBFC152-AE9D-46BD-9F09-467BE341C17E}" srcOrd="7" destOrd="0" presId="urn:microsoft.com/office/officeart/2005/8/layout/cycle6"/>
    <dgm:cxn modelId="{E3292D1E-CF65-4AFF-A5A1-00F33935C8A3}" type="presParOf" srcId="{AFDBBBB6-C458-4FCD-89E7-DCC324AAF1ED}" destId="{EFF5209A-6869-4014-8550-B9851DA03AB3}" srcOrd="8" destOrd="0" presId="urn:microsoft.com/office/officeart/2005/8/layout/cycle6"/>
    <dgm:cxn modelId="{8BC42AF6-D668-4A18-83E1-1580CD0EB9BE}" type="presParOf" srcId="{AFDBBBB6-C458-4FCD-89E7-DCC324AAF1ED}" destId="{193085B4-CCB5-4081-9900-E158538E4C22}" srcOrd="9" destOrd="0" presId="urn:microsoft.com/office/officeart/2005/8/layout/cycle6"/>
    <dgm:cxn modelId="{B026376C-AB3F-4C94-808E-563BC2EC26A9}" type="presParOf" srcId="{AFDBBBB6-C458-4FCD-89E7-DCC324AAF1ED}" destId="{18D45531-2BB1-457A-9244-A20B78BF7618}" srcOrd="10" destOrd="0" presId="urn:microsoft.com/office/officeart/2005/8/layout/cycle6"/>
    <dgm:cxn modelId="{50389F6E-ED1A-4657-B7B0-51E948A39450}" type="presParOf" srcId="{AFDBBBB6-C458-4FCD-89E7-DCC324AAF1ED}" destId="{8D98D6A1-3407-4568-86CF-07AB93A14024}" srcOrd="11" destOrd="0" presId="urn:microsoft.com/office/officeart/2005/8/layout/cycle6"/>
    <dgm:cxn modelId="{2BE92294-221A-4320-A053-7C8289DAD771}" type="presParOf" srcId="{AFDBBBB6-C458-4FCD-89E7-DCC324AAF1ED}" destId="{D3F885C2-2B7D-4632-9E7D-BAE1C7358E92}" srcOrd="12" destOrd="0" presId="urn:microsoft.com/office/officeart/2005/8/layout/cycle6"/>
    <dgm:cxn modelId="{731D11B4-8883-4A50-95A3-213B948B0F51}" type="presParOf" srcId="{AFDBBBB6-C458-4FCD-89E7-DCC324AAF1ED}" destId="{74BB094B-0A9D-4137-A438-D2FE5B1E570B}" srcOrd="13" destOrd="0" presId="urn:microsoft.com/office/officeart/2005/8/layout/cycle6"/>
    <dgm:cxn modelId="{A726DB97-5D9B-4CB7-9760-05879C982D21}" type="presParOf" srcId="{AFDBBBB6-C458-4FCD-89E7-DCC324AAF1ED}" destId="{57DD5230-B8C2-4890-915E-96A6279E8DF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3ED4C-ECA6-44A5-823D-EC28BE4BC64F}">
      <dsp:nvSpPr>
        <dsp:cNvPr id="0" name=""/>
        <dsp:cNvSpPr/>
      </dsp:nvSpPr>
      <dsp:spPr>
        <a:xfrm>
          <a:off x="152403" y="152398"/>
          <a:ext cx="2441938" cy="26642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100" b="1" i="1" u="sng" kern="1200" dirty="0" smtClean="0"/>
            <a:t>লেখক পরিচিতি বলতে পারবে</a:t>
          </a:r>
          <a:endParaRPr lang="en-US" sz="3100" kern="1200" dirty="0"/>
        </a:p>
      </dsp:txBody>
      <dsp:txXfrm>
        <a:off x="223925" y="223920"/>
        <a:ext cx="2298894" cy="2521191"/>
      </dsp:txXfrm>
    </dsp:sp>
    <dsp:sp modelId="{95282F11-74D7-4187-8070-DE3757A74987}">
      <dsp:nvSpPr>
        <dsp:cNvPr id="0" name=""/>
        <dsp:cNvSpPr/>
      </dsp:nvSpPr>
      <dsp:spPr>
        <a:xfrm>
          <a:off x="2667003" y="152398"/>
          <a:ext cx="2392138" cy="27440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100" b="1" i="1" u="sng" kern="1200" dirty="0" smtClean="0"/>
            <a:t>শব্দার্থ বলতে পারবে </a:t>
          </a:r>
          <a:endParaRPr lang="en-US" sz="3100" kern="1200" dirty="0"/>
        </a:p>
      </dsp:txBody>
      <dsp:txXfrm>
        <a:off x="2737066" y="222461"/>
        <a:ext cx="2252012" cy="2603947"/>
      </dsp:txXfrm>
    </dsp:sp>
    <dsp:sp modelId="{E54D97ED-9910-4DD4-8861-1140FB4BAA86}">
      <dsp:nvSpPr>
        <dsp:cNvPr id="0" name=""/>
        <dsp:cNvSpPr/>
      </dsp:nvSpPr>
      <dsp:spPr>
        <a:xfrm>
          <a:off x="5322338" y="304801"/>
          <a:ext cx="2450061" cy="2593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100" b="1" i="1" u="sng" kern="1200" dirty="0" smtClean="0"/>
            <a:t>“দেশ” কবিতার সারমর্ম জানতে পারবে। </a:t>
          </a:r>
          <a:endParaRPr lang="en-US" sz="3100" kern="1200" dirty="0"/>
        </a:p>
      </dsp:txBody>
      <dsp:txXfrm>
        <a:off x="5394098" y="376561"/>
        <a:ext cx="2306541" cy="24499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16A30-FDE4-42D8-A196-9E0CABC35A0D}">
      <dsp:nvSpPr>
        <dsp:cNvPr id="0" name=""/>
        <dsp:cNvSpPr/>
      </dsp:nvSpPr>
      <dsp:spPr>
        <a:xfrm>
          <a:off x="1492291" y="839804"/>
          <a:ext cx="1471004" cy="1273994"/>
        </a:xfrm>
        <a:prstGeom prst="roundRect">
          <a:avLst/>
        </a:prstGeom>
        <a:gradFill rotWithShape="1">
          <a:gsLst>
            <a:gs pos="0">
              <a:schemeClr val="accent5">
                <a:tint val="65000"/>
                <a:lumMod val="110000"/>
              </a:schemeClr>
            </a:gs>
            <a:gs pos="88000">
              <a:schemeClr val="accent5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i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জন্ম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i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১৯০৩ </a:t>
          </a:r>
          <a:endParaRPr lang="en-US" sz="3600" b="1" i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1554482" y="901995"/>
        <a:ext cx="1346622" cy="1149612"/>
      </dsp:txXfrm>
    </dsp:sp>
    <dsp:sp modelId="{3A18CD6E-87E3-458D-B516-854DF2A61656}">
      <dsp:nvSpPr>
        <dsp:cNvPr id="0" name=""/>
        <dsp:cNvSpPr/>
      </dsp:nvSpPr>
      <dsp:spPr>
        <a:xfrm>
          <a:off x="270637" y="1220799"/>
          <a:ext cx="3193458" cy="3193458"/>
        </a:xfrm>
        <a:custGeom>
          <a:avLst/>
          <a:gdLst/>
          <a:ahLst/>
          <a:cxnLst/>
          <a:rect l="0" t="0" r="0" b="0"/>
          <a:pathLst>
            <a:path>
              <a:moveTo>
                <a:pt x="2696332" y="438964"/>
              </a:moveTo>
              <a:arcTo wR="1596729" hR="1596729" stAng="18811445" swAng="1071981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622A4-4842-41DB-9983-A84CF66B62A1}">
      <dsp:nvSpPr>
        <dsp:cNvPr id="0" name=""/>
        <dsp:cNvSpPr/>
      </dsp:nvSpPr>
      <dsp:spPr>
        <a:xfrm>
          <a:off x="3048006" y="2057398"/>
          <a:ext cx="1130642" cy="1132800"/>
        </a:xfrm>
        <a:prstGeom prst="roundRect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1" i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১৯৩১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1" i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এম,এ,পাস </a:t>
          </a:r>
          <a:endParaRPr lang="en-US" sz="2800" b="1" i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3103199" y="2112591"/>
        <a:ext cx="1020256" cy="1022414"/>
      </dsp:txXfrm>
    </dsp:sp>
    <dsp:sp modelId="{01A8EC73-06EE-43CF-9EA9-E8093EDA47A3}">
      <dsp:nvSpPr>
        <dsp:cNvPr id="0" name=""/>
        <dsp:cNvSpPr/>
      </dsp:nvSpPr>
      <dsp:spPr>
        <a:xfrm>
          <a:off x="500821" y="1807944"/>
          <a:ext cx="3193458" cy="3193458"/>
        </a:xfrm>
        <a:custGeom>
          <a:avLst/>
          <a:gdLst/>
          <a:ahLst/>
          <a:cxnLst/>
          <a:rect l="0" t="0" r="0" b="0"/>
          <a:pathLst>
            <a:path>
              <a:moveTo>
                <a:pt x="3179824" y="1388510"/>
              </a:moveTo>
              <a:arcTo wR="1596729" hR="1596729" stAng="21150425" swAng="1340363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123C5-60F4-498B-9A40-583775A6EE76}">
      <dsp:nvSpPr>
        <dsp:cNvPr id="0" name=""/>
        <dsp:cNvSpPr/>
      </dsp:nvSpPr>
      <dsp:spPr>
        <a:xfrm>
          <a:off x="2310788" y="3819899"/>
          <a:ext cx="1711078" cy="1090826"/>
        </a:xfrm>
        <a:prstGeom prst="roundRect">
          <a:avLst/>
        </a:prstGeom>
        <a:gradFill rotWithShape="1">
          <a:gsLst>
            <a:gs pos="0">
              <a:schemeClr val="accent6">
                <a:tint val="65000"/>
                <a:lumMod val="110000"/>
              </a:schemeClr>
            </a:gs>
            <a:gs pos="88000">
              <a:schemeClr val="accent6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i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কবর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i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কবিতা </a:t>
          </a:r>
          <a:endParaRPr lang="en-US" sz="3200" b="1" i="1" kern="1200" dirty="0">
            <a:solidFill>
              <a:schemeClr val="tx1">
                <a:lumMod val="75000"/>
                <a:lumOff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2364038" y="3873149"/>
        <a:ext cx="1604578" cy="984326"/>
      </dsp:txXfrm>
    </dsp:sp>
    <dsp:sp modelId="{EFF5209A-6869-4014-8550-B9851DA03AB3}">
      <dsp:nvSpPr>
        <dsp:cNvPr id="0" name=""/>
        <dsp:cNvSpPr/>
      </dsp:nvSpPr>
      <dsp:spPr>
        <a:xfrm>
          <a:off x="631064" y="1476801"/>
          <a:ext cx="3193458" cy="3193458"/>
        </a:xfrm>
        <a:custGeom>
          <a:avLst/>
          <a:gdLst/>
          <a:ahLst/>
          <a:cxnLst/>
          <a:rect l="0" t="0" r="0" b="0"/>
          <a:pathLst>
            <a:path>
              <a:moveTo>
                <a:pt x="1678618" y="3191357"/>
              </a:moveTo>
              <a:arcTo wR="1596729" hR="1596729" stAng="5223617" swAng="233732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085B4-CCB5-4081-9900-E158538E4C22}">
      <dsp:nvSpPr>
        <dsp:cNvPr id="0" name=""/>
        <dsp:cNvSpPr/>
      </dsp:nvSpPr>
      <dsp:spPr>
        <a:xfrm>
          <a:off x="378468" y="3703028"/>
          <a:ext cx="1821582" cy="1324566"/>
        </a:xfrm>
        <a:prstGeom prst="roundRect">
          <a:avLst/>
        </a:prstGeom>
        <a:gradFill rotWithShape="1">
          <a:gsLst>
            <a:gs pos="0">
              <a:schemeClr val="accent3">
                <a:tint val="96000"/>
                <a:lumMod val="100000"/>
              </a:schemeClr>
            </a:gs>
            <a:gs pos="78000">
              <a:schemeClr val="accent3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i="1" kern="12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মৃত্যু 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i="1" kern="12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১৯৭৬ </a:t>
          </a:r>
          <a:endParaRPr lang="en-US" sz="3600" b="1" i="1" kern="1200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443128" y="3767688"/>
        <a:ext cx="1692262" cy="1195246"/>
      </dsp:txXfrm>
    </dsp:sp>
    <dsp:sp modelId="{8D98D6A1-3407-4568-86CF-07AB93A14024}">
      <dsp:nvSpPr>
        <dsp:cNvPr id="0" name=""/>
        <dsp:cNvSpPr/>
      </dsp:nvSpPr>
      <dsp:spPr>
        <a:xfrm>
          <a:off x="722332" y="1759771"/>
          <a:ext cx="3193458" cy="3193458"/>
        </a:xfrm>
        <a:custGeom>
          <a:avLst/>
          <a:gdLst/>
          <a:ahLst/>
          <a:cxnLst/>
          <a:rect l="0" t="0" r="0" b="0"/>
          <a:pathLst>
            <a:path>
              <a:moveTo>
                <a:pt x="37441" y="1940483"/>
              </a:moveTo>
              <a:arcTo wR="1596729" hR="1596729" stAng="10054061" swAng="600414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F885C2-2B7D-4632-9E7D-BAE1C7358E92}">
      <dsp:nvSpPr>
        <dsp:cNvPr id="0" name=""/>
        <dsp:cNvSpPr/>
      </dsp:nvSpPr>
      <dsp:spPr>
        <a:xfrm>
          <a:off x="-44494" y="2169867"/>
          <a:ext cx="1507417" cy="1251365"/>
        </a:xfrm>
        <a:prstGeom prst="roundRect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b="1" i="1" kern="12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নকসি কাঁথার মাঠ </a:t>
          </a:r>
          <a:endParaRPr lang="en-US" sz="2400" b="1" i="1" kern="1200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16593" y="2230954"/>
        <a:ext cx="1385243" cy="1129191"/>
      </dsp:txXfrm>
    </dsp:sp>
    <dsp:sp modelId="{57DD5230-B8C2-4890-915E-96A6279E8DF7}">
      <dsp:nvSpPr>
        <dsp:cNvPr id="0" name=""/>
        <dsp:cNvSpPr/>
      </dsp:nvSpPr>
      <dsp:spPr>
        <a:xfrm>
          <a:off x="733982" y="1418452"/>
          <a:ext cx="3193458" cy="3193458"/>
        </a:xfrm>
        <a:custGeom>
          <a:avLst/>
          <a:gdLst/>
          <a:ahLst/>
          <a:cxnLst/>
          <a:rect l="0" t="0" r="0" b="0"/>
          <a:pathLst>
            <a:path>
              <a:moveTo>
                <a:pt x="245980" y="745246"/>
              </a:moveTo>
              <a:arcTo wR="1596729" hR="1596729" stAng="12733587" swAng="1550292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B09C7-8C61-4FD2-ACEB-3E6899C76673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972D3-BA61-4FD3-A8F0-85CED5567F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53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16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55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2438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92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407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15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5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4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3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88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70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72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6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07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24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1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228600"/>
            <a:ext cx="5257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8800" b="1" i="1" u="sng" dirty="0" smtClean="0">
                <a:latin typeface="NikoshBAN" pitchFamily="2" charset="0"/>
                <a:cs typeface="NikoshBAN" pitchFamily="2" charset="0"/>
              </a:rPr>
              <a:t>শুভেচ্ছা </a:t>
            </a:r>
            <a:endParaRPr lang="en-US" sz="8800" b="1" i="1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0665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4572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আমাদের এই দেশে রয়েছে গাছপালা বনজঙ্গল। ফুলে ওফলে সম্ভারে ভরপুর আমাদের এই দেশ। গ্রামবাংলায় বয়ে গেছে কত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 না নদী সেই নদীতে নৌকা ভাসায় মাঝি।   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971799"/>
            <a:ext cx="2590799" cy="32498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3" y="2882201"/>
            <a:ext cx="3200400" cy="3429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000828"/>
            <a:ext cx="1493156" cy="32294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486" y="2984366"/>
            <a:ext cx="1600200" cy="326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553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38400" y="990600"/>
            <a:ext cx="3886200" cy="1219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u="sng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7200" u="sng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971800"/>
            <a:ext cx="6172200" cy="2308324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n-BD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 জসীমউদ্দিনের উল্লেখযোগ্য গাথা কাব্যগ্রন্থ কোনটি ও কী কী 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n-BD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 জসীমউদ্দিন কতসালে মৃতুবরণ করেন?  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735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457200"/>
            <a:ext cx="3048000" cy="1015663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 </a:t>
            </a:r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895600"/>
            <a:ext cx="4724400" cy="954107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n-BD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নকসীকাথার মাঠ,সোজনবাদিয়ার ঘাট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n-BD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১৯৭৬সালে ১৩ই মার্চ 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960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paration 1"/>
          <p:cNvSpPr/>
          <p:nvPr/>
        </p:nvSpPr>
        <p:spPr>
          <a:xfrm>
            <a:off x="1066800" y="152400"/>
            <a:ext cx="7467600" cy="1828800"/>
          </a:xfrm>
          <a:prstGeom prst="flowChartPreparation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8000" b="1" i="1" u="sng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61457" y="3582850"/>
            <a:ext cx="44196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isometricBottomDown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তোমার দেশ ও দেশের প্রকৃতি নিয়ে ছড়া, কবিতা লিখ।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670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209800" y="152400"/>
            <a:ext cx="4648201" cy="19812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11500" b="1" i="1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3505200"/>
            <a:ext cx="6781800" cy="1754326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n-BD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 কবিতাটি কবির কোন কাব্যগ্রন্থ থেকে রচিত?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n-BD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 জসীমউদ্দিনের জন্ম কতসালে? 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49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533399"/>
            <a:ext cx="3581400" cy="1200329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7200" b="1" i="1" u="sng" dirty="0" smtClean="0">
                <a:latin typeface="NikoshBAN" pitchFamily="2" charset="0"/>
                <a:cs typeface="NikoshBAN" pitchFamily="2" charset="0"/>
              </a:rPr>
              <a:t>সমাধান </a:t>
            </a:r>
            <a:endParaRPr lang="en-US" sz="7200" b="1" i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438400"/>
            <a:ext cx="5638800" cy="3077766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n-BD" sz="4400" b="1" i="1" dirty="0" smtClean="0">
                <a:latin typeface="NikoshBAN" pitchFamily="2" charset="0"/>
                <a:cs typeface="NikoshBAN" pitchFamily="2" charset="0"/>
              </a:rPr>
              <a:t>‘মাটির কান্না’ কাব্যগ্রন্থ থেকে সংকলিত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bn-BD" sz="4400" b="1" i="1" dirty="0" smtClean="0">
                <a:latin typeface="NikoshBAN" pitchFamily="2" charset="0"/>
                <a:cs typeface="NikoshBAN" pitchFamily="2" charset="0"/>
              </a:rPr>
              <a:t>কবি জসীমউদ্দিন১৯০৩ সালে জন্মগ্রহন করেন। 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552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38400" y="762000"/>
            <a:ext cx="3962400" cy="137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7200" b="1" i="1" u="sng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00200" y="3429000"/>
            <a:ext cx="5181600" cy="1600200"/>
          </a:xfrm>
          <a:prstGeom prst="roundRect">
            <a:avLst/>
          </a:prstGeom>
          <a:scene3d>
            <a:camera prst="perspectiveHeroicExtremeRightFacing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কবিতাটি মূলভাব লিখে আনবে। </a:t>
            </a:r>
            <a:endParaRPr lang="en-US" sz="40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52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914400"/>
            <a:ext cx="152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i="1" u="sng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9600" b="1" i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28600"/>
            <a:ext cx="5257800" cy="6629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2619375" cy="676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897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887" y="2407935"/>
            <a:ext cx="185517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90251"/>
            <a:ext cx="19431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24428" y="1164108"/>
            <a:ext cx="5891043" cy="5325657"/>
            <a:chOff x="-124280" y="373049"/>
            <a:chExt cx="7854724" cy="7100876"/>
          </a:xfrm>
        </p:grpSpPr>
        <p:sp>
          <p:nvSpPr>
            <p:cNvPr id="2" name="TextBox 1"/>
            <p:cNvSpPr txBox="1"/>
            <p:nvPr/>
          </p:nvSpPr>
          <p:spPr>
            <a:xfrm>
              <a:off x="3392905" y="373049"/>
              <a:ext cx="4337539" cy="1892825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500" dirty="0">
                  <a:solidFill>
                    <a:srgbClr val="FF0000"/>
                  </a:solidFill>
                </a:rPr>
                <a:t>পরিচিতি</a:t>
              </a:r>
              <a:r>
                <a:rPr lang="bn-BD" sz="8625" dirty="0"/>
                <a:t> </a:t>
              </a:r>
              <a:endParaRPr lang="en-US" sz="8625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-124280" y="4273049"/>
              <a:ext cx="4812531" cy="3200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solidFill>
                  <a:srgbClr val="FF0000"/>
                </a:solidFill>
              </a:endParaRPr>
            </a:p>
            <a:p>
              <a:r>
                <a:rPr lang="bn-BD" sz="2100" b="1" dirty="0">
                  <a:solidFill>
                    <a:srgbClr val="00B0F0"/>
                  </a:solidFill>
                </a:rPr>
                <a:t>শিক্ষক পরিচিতি</a:t>
              </a:r>
            </a:p>
            <a:p>
              <a:r>
                <a:rPr lang="bn-BD" sz="2100" b="1" dirty="0">
                  <a:solidFill>
                    <a:srgbClr val="00B0F0"/>
                  </a:solidFill>
                </a:rPr>
                <a:t>মোঃ  আ</a:t>
              </a:r>
              <a:r>
                <a:rPr lang="en-US" sz="2100" b="1" dirty="0" err="1">
                  <a:solidFill>
                    <a:srgbClr val="00B0F0"/>
                  </a:solidFill>
                </a:rPr>
                <a:t>শরাফউজ্জ</a:t>
              </a:r>
              <a:r>
                <a:rPr lang="as-IN" sz="2100" b="1" dirty="0">
                  <a:solidFill>
                    <a:srgbClr val="00B0F0"/>
                  </a:solidFill>
                </a:rPr>
                <a:t>া</a:t>
              </a:r>
              <a:r>
                <a:rPr lang="en-US" sz="2100" b="1" dirty="0" err="1">
                  <a:solidFill>
                    <a:srgbClr val="00B0F0"/>
                  </a:solidFill>
                </a:rPr>
                <a:t>মান</a:t>
              </a:r>
              <a:r>
                <a:rPr lang="en-US" sz="2100" b="1" dirty="0">
                  <a:solidFill>
                    <a:srgbClr val="00B0F0"/>
                  </a:solidFill>
                </a:rPr>
                <a:t> </a:t>
              </a:r>
              <a:r>
                <a:rPr lang="bn-BD" sz="2100" b="1" dirty="0">
                  <a:solidFill>
                    <a:srgbClr val="00B0F0"/>
                  </a:solidFill>
                </a:rPr>
                <a:t>(সহঃ শিক্ষক )</a:t>
              </a:r>
            </a:p>
            <a:p>
              <a:r>
                <a:rPr lang="en-US" sz="2100" b="1" dirty="0">
                  <a:solidFill>
                    <a:srgbClr val="00B0F0"/>
                  </a:solidFill>
                </a:rPr>
                <a:t>ম</a:t>
              </a:r>
              <a:r>
                <a:rPr lang="as-IN" sz="2100" b="1" dirty="0">
                  <a:solidFill>
                    <a:srgbClr val="00B0F0"/>
                  </a:solidFill>
                </a:rPr>
                <a:t>ধ</a:t>
              </a:r>
              <a:r>
                <a:rPr lang="en-US" sz="2100" b="1" dirty="0">
                  <a:solidFill>
                    <a:srgbClr val="00B0F0"/>
                  </a:solidFill>
                </a:rPr>
                <a:t>ু</a:t>
              </a:r>
              <a:r>
                <a:rPr lang="as-IN" sz="2100" b="1" dirty="0">
                  <a:solidFill>
                    <a:srgbClr val="00B0F0"/>
                  </a:solidFill>
                </a:rPr>
                <a:t>প</a:t>
              </a:r>
              <a:r>
                <a:rPr lang="en-US" sz="2100" b="1" dirty="0">
                  <a:solidFill>
                    <a:srgbClr val="00B0F0"/>
                  </a:solidFill>
                </a:rPr>
                <a:t>ু</a:t>
              </a:r>
              <a:r>
                <a:rPr lang="as-IN" sz="2100" b="1" dirty="0">
                  <a:solidFill>
                    <a:srgbClr val="00B0F0"/>
                  </a:solidFill>
                </a:rPr>
                <a:t>র</a:t>
              </a:r>
              <a:r>
                <a:rPr lang="en-US" sz="2100" b="1" dirty="0">
                  <a:solidFill>
                    <a:srgbClr val="00B0F0"/>
                  </a:solidFill>
                </a:rPr>
                <a:t> </a:t>
              </a:r>
              <a:r>
                <a:rPr lang="en-US" sz="2100" b="1" dirty="0" err="1">
                  <a:solidFill>
                    <a:srgbClr val="00B0F0"/>
                  </a:solidFill>
                </a:rPr>
                <a:t>আদর্শ</a:t>
              </a:r>
              <a:r>
                <a:rPr lang="en-US" sz="2100" b="1" dirty="0">
                  <a:solidFill>
                    <a:srgbClr val="00B0F0"/>
                  </a:solidFill>
                </a:rPr>
                <a:t> ‌</a:t>
              </a:r>
              <a:r>
                <a:rPr lang="en-US" sz="2100" b="1" dirty="0" err="1">
                  <a:solidFill>
                    <a:srgbClr val="00B0F0"/>
                  </a:solidFill>
                </a:rPr>
                <a:t>ইসলামিয়া</a:t>
              </a:r>
              <a:r>
                <a:rPr lang="en-US" sz="2100" b="1" dirty="0">
                  <a:solidFill>
                    <a:srgbClr val="00B0F0"/>
                  </a:solidFill>
                </a:rPr>
                <a:t> </a:t>
              </a:r>
              <a:r>
                <a:rPr lang="en-US" sz="2100" b="1" dirty="0" err="1">
                  <a:solidFill>
                    <a:srgbClr val="00B0F0"/>
                  </a:solidFill>
                </a:rPr>
                <a:t>ফাযিল</a:t>
              </a:r>
              <a:r>
                <a:rPr lang="en-US" sz="2100" b="1" dirty="0">
                  <a:solidFill>
                    <a:srgbClr val="00B0F0"/>
                  </a:solidFill>
                </a:rPr>
                <a:t> </a:t>
              </a:r>
              <a:r>
                <a:rPr lang="en-US" sz="2100" b="1" dirty="0" err="1">
                  <a:solidFill>
                    <a:srgbClr val="00B0F0"/>
                  </a:solidFill>
                </a:rPr>
                <a:t>মাদরাসা</a:t>
              </a:r>
              <a:endParaRPr lang="bn-BD" sz="2100" b="1" dirty="0">
                <a:solidFill>
                  <a:srgbClr val="00B0F0"/>
                </a:solidFill>
              </a:endParaRPr>
            </a:p>
            <a:p>
              <a:r>
                <a:rPr lang="en-US" sz="2100" b="1" dirty="0" err="1">
                  <a:solidFill>
                    <a:srgbClr val="00B0F0"/>
                  </a:solidFill>
                </a:rPr>
                <a:t>মধুপুর</a:t>
              </a:r>
              <a:r>
                <a:rPr lang="en-US" sz="2100" b="1" dirty="0">
                  <a:solidFill>
                    <a:srgbClr val="00B0F0"/>
                  </a:solidFill>
                </a:rPr>
                <a:t>, </a:t>
              </a:r>
              <a:r>
                <a:rPr lang="en-US" sz="2100" b="1" dirty="0" err="1">
                  <a:solidFill>
                    <a:srgbClr val="00B0F0"/>
                  </a:solidFill>
                </a:rPr>
                <a:t>টাংগাইল</a:t>
              </a:r>
              <a:r>
                <a:rPr lang="en-US" sz="2100" b="1" dirty="0">
                  <a:solidFill>
                    <a:srgbClr val="00B0F0"/>
                  </a:solidFill>
                </a:rPr>
                <a:t>।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238958E0-52DB-40DD-A845-01DFD9563A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34" y="1276350"/>
            <a:ext cx="2423066" cy="25336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67200" y="4054369"/>
            <a:ext cx="5105400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HeroicExtreme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শ্রেনিঃ৮ম</a:t>
            </a:r>
          </a:p>
          <a:p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বিষয়ঃবাংলা কবিতা</a:t>
            </a:r>
          </a:p>
          <a:p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সময়ঃ৪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৫ </a:t>
            </a:r>
            <a:r>
              <a:rPr lang="en-US" sz="3200" b="1" i="1" dirty="0" err="1" smtClean="0">
                <a:latin typeface="NikoshBAN" pitchFamily="2" charset="0"/>
                <a:cs typeface="NikoshBAN" pitchFamily="2" charset="0"/>
              </a:rPr>
              <a:t>মিঃ</a:t>
            </a:r>
            <a:endParaRPr lang="bn-BD" sz="3200" b="1" i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695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543" y="18143"/>
            <a:ext cx="4800600" cy="32062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3377066"/>
            <a:ext cx="4328886" cy="34809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18143"/>
            <a:ext cx="4161972" cy="33008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772" y="3304495"/>
            <a:ext cx="4876800" cy="355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802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0203" y="134848"/>
            <a:ext cx="55626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perspectiveContrastingRightFacing"/>
            <a:lightRig rig="threePt" dir="t"/>
          </a:scene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11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 </a:t>
            </a:r>
            <a:endParaRPr lang="en-US" sz="115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-14514"/>
            <a:ext cx="3352800" cy="68725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2" y="0"/>
            <a:ext cx="38538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179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886" y="552532"/>
            <a:ext cx="42672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000" b="1" i="1" u="sng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8000" b="1" i="1" u="sng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6329000"/>
              </p:ext>
            </p:extLst>
          </p:nvPr>
        </p:nvGraphicFramePr>
        <p:xfrm>
          <a:off x="762000" y="24384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3102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381001"/>
            <a:ext cx="2576110" cy="4648199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92395691"/>
              </p:ext>
            </p:extLst>
          </p:nvPr>
        </p:nvGraphicFramePr>
        <p:xfrm>
          <a:off x="4724400" y="228600"/>
          <a:ext cx="42672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3000" y="5689599"/>
            <a:ext cx="26670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 জসীমউদ্দীন 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383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304800"/>
            <a:ext cx="558197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9600" dirty="0" smtClean="0"/>
              <a:t>সরব পাঠ</a:t>
            </a:r>
            <a:endParaRPr lang="en-US" sz="9600" dirty="0"/>
          </a:p>
        </p:txBody>
      </p:sp>
      <p:pic>
        <p:nvPicPr>
          <p:cNvPr id="3" name="Picture 2" descr="C:\Users\HERA\Desktop\New folder (2)\SAM_42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52600"/>
            <a:ext cx="4280598" cy="463731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530" y="1178962"/>
            <a:ext cx="3352800" cy="14957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571172" y="130314"/>
            <a:ext cx="5134428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 ও কঠিন শব্দের অর্থ বল </a:t>
            </a:r>
            <a:endParaRPr lang="en-US" sz="40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67485"/>
            <a:ext cx="1600199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 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967485"/>
            <a:ext cx="14478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i="1" strike="sngStrike" dirty="0" smtClean="0">
                <a:latin typeface="NikoshBAN" pitchFamily="2" charset="0"/>
                <a:cs typeface="NikoshBAN" pitchFamily="2" charset="0"/>
              </a:rPr>
              <a:t>সমাধান </a:t>
            </a:r>
            <a:endParaRPr lang="en-US" sz="3200" b="1" i="1" strike="sngStrike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057400"/>
            <a:ext cx="14478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নায় 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2057400"/>
            <a:ext cx="19050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নৌকায় 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581400"/>
            <a:ext cx="1524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আলা 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3292641"/>
            <a:ext cx="1752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আলো 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018091"/>
            <a:ext cx="25146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 আঁচলের পরশ যেন সকল অভাব হেরা  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5181600"/>
            <a:ext cx="28194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মায়ের আচল সন্তানের স্নেহের আশ্রয় 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730" y="5181600"/>
            <a:ext cx="3200400" cy="16170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1" y="2819400"/>
            <a:ext cx="3733799" cy="19811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26477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743200"/>
            <a:ext cx="2590799" cy="381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35" y="2717800"/>
            <a:ext cx="2708365" cy="37591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extBox 1"/>
          <p:cNvSpPr txBox="1"/>
          <p:nvPr/>
        </p:nvSpPr>
        <p:spPr>
          <a:xfrm>
            <a:off x="304800" y="381000"/>
            <a:ext cx="8686799" cy="1200329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‘</a:t>
            </a:r>
            <a:r>
              <a:rPr lang="bn-BD" sz="2400" b="1" i="1" dirty="0" smtClean="0">
                <a:latin typeface="NikoshBAN" pitchFamily="2" charset="0"/>
                <a:cs typeface="NikoshBAN" pitchFamily="2" charset="0"/>
              </a:rPr>
              <a:t>দেশ’ কবিতাটি জসীমউদ্দিনের ‘মাটিরকান্না’কাব্যগ্রন্থ থেকে সংকলিত।এই কবিতায় কবি</a:t>
            </a:r>
          </a:p>
          <a:p>
            <a:r>
              <a:rPr lang="bn-BD" sz="2400" b="1" i="1" dirty="0" smtClean="0">
                <a:latin typeface="NikoshBAN" pitchFamily="2" charset="0"/>
                <a:cs typeface="NikoshBAN" pitchFamily="2" charset="0"/>
              </a:rPr>
              <a:t> গ্রামবাংলারপ্রকৃতিও মানুষের ছবি ফুটিয়ে তুলেছেন।</a:t>
            </a:r>
            <a:r>
              <a:rPr lang="bn-BD" sz="2400" dirty="0" smtClean="0"/>
              <a:t>  </a:t>
            </a:r>
          </a:p>
          <a:p>
            <a:r>
              <a:rPr lang="bn-BD" sz="2400" b="1" i="1" dirty="0" smtClean="0">
                <a:latin typeface="NikoshBAN" pitchFamily="2" charset="0"/>
                <a:cs typeface="NikoshBAN" pitchFamily="2" charset="0"/>
              </a:rPr>
              <a:t>গ্রামের প্রকৃতি দিগন্ত বিস্তৃত ধানেরখেত,অন্যদিকে সেখানে পাখির মেলা। 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332" y="2743200"/>
            <a:ext cx="303847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02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222</Words>
  <Application>Microsoft Office PowerPoint</Application>
  <PresentationFormat>On-screen Show (4:3)</PresentationFormat>
  <Paragraphs>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Microsoft</cp:lastModifiedBy>
  <cp:revision>156</cp:revision>
  <dcterms:created xsi:type="dcterms:W3CDTF">2006-08-16T00:00:00Z</dcterms:created>
  <dcterms:modified xsi:type="dcterms:W3CDTF">2020-06-07T09:36:41Z</dcterms:modified>
</cp:coreProperties>
</file>