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426" r:id="rId2"/>
    <p:sldId id="412" r:id="rId3"/>
    <p:sldId id="413" r:id="rId4"/>
    <p:sldId id="405" r:id="rId5"/>
    <p:sldId id="390" r:id="rId6"/>
    <p:sldId id="420" r:id="rId7"/>
    <p:sldId id="380" r:id="rId8"/>
    <p:sldId id="383" r:id="rId9"/>
    <p:sldId id="342" r:id="rId10"/>
    <p:sldId id="373" r:id="rId11"/>
    <p:sldId id="374" r:id="rId12"/>
    <p:sldId id="346" r:id="rId13"/>
    <p:sldId id="385" r:id="rId14"/>
    <p:sldId id="389" r:id="rId15"/>
    <p:sldId id="392" r:id="rId16"/>
    <p:sldId id="416" r:id="rId17"/>
    <p:sldId id="386" r:id="rId18"/>
    <p:sldId id="399" r:id="rId19"/>
    <p:sldId id="404" r:id="rId20"/>
    <p:sldId id="400" r:id="rId21"/>
    <p:sldId id="414" r:id="rId22"/>
    <p:sldId id="415" r:id="rId23"/>
    <p:sldId id="401" r:id="rId24"/>
    <p:sldId id="402" r:id="rId25"/>
    <p:sldId id="407" r:id="rId26"/>
    <p:sldId id="403" r:id="rId27"/>
    <p:sldId id="425" r:id="rId28"/>
    <p:sldId id="417" r:id="rId29"/>
    <p:sldId id="419" r:id="rId30"/>
    <p:sldId id="422" r:id="rId31"/>
    <p:sldId id="410" r:id="rId32"/>
    <p:sldId id="378" r:id="rId33"/>
    <p:sldId id="3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3011" autoAdjust="0"/>
  </p:normalViewPr>
  <p:slideViewPr>
    <p:cSldViewPr>
      <p:cViewPr>
        <p:scale>
          <a:sx n="106" d="100"/>
          <a:sy n="106" d="100"/>
        </p:scale>
        <p:origin x="678" y="10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B0AFF-07F8-49F2-A874-08E3B35AC30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9B29F-2F01-421F-8017-CA63B86F304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573AA7F-4BEB-4788-9A11-542D60C906BA}" type="parTrans" cxnId="{321CE9C0-0899-4258-B0B7-BA403ED13AA6}">
      <dgm:prSet/>
      <dgm:spPr/>
      <dgm:t>
        <a:bodyPr/>
        <a:lstStyle/>
        <a:p>
          <a:endParaRPr lang="en-US"/>
        </a:p>
      </dgm:t>
    </dgm:pt>
    <dgm:pt modelId="{D775060D-7B95-4CE3-B085-262E355B2607}" type="sibTrans" cxnId="{321CE9C0-0899-4258-B0B7-BA403ED13AA6}">
      <dgm:prSet/>
      <dgm:spPr/>
      <dgm:t>
        <a:bodyPr/>
        <a:lstStyle/>
        <a:p>
          <a:endParaRPr lang="en-US"/>
        </a:p>
      </dgm:t>
    </dgm:pt>
    <dgm:pt modelId="{441F8EF6-BFF6-4F76-9810-27889B626B8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endParaRPr lang="en-US" dirty="0"/>
        </a:p>
      </dgm:t>
    </dgm:pt>
    <dgm:pt modelId="{CB92EC54-F064-4E91-9FC6-2DCFFD79687E}" type="parTrans" cxnId="{EFAF449C-2E2A-4FDA-B564-EC74EDD75E32}">
      <dgm:prSet/>
      <dgm:spPr/>
      <dgm:t>
        <a:bodyPr/>
        <a:lstStyle/>
        <a:p>
          <a:endParaRPr lang="en-US"/>
        </a:p>
      </dgm:t>
    </dgm:pt>
    <dgm:pt modelId="{E206CB27-F6D1-499E-9E39-E9FBF87520AE}" type="sibTrans" cxnId="{EFAF449C-2E2A-4FDA-B564-EC74EDD75E32}">
      <dgm:prSet/>
      <dgm:spPr/>
      <dgm:t>
        <a:bodyPr/>
        <a:lstStyle/>
        <a:p>
          <a:endParaRPr lang="en-US"/>
        </a:p>
      </dgm:t>
    </dgm:pt>
    <dgm:pt modelId="{321E0A85-AD9D-49C5-B728-F9BFF2EE8C1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endParaRPr lang="en-US" dirty="0"/>
        </a:p>
      </dgm:t>
    </dgm:pt>
    <dgm:pt modelId="{9A021D54-24DF-4697-8EAA-C90845BE835F}" type="parTrans" cxnId="{7DD8A235-C429-4A39-8BD7-A7CAF552CAD6}">
      <dgm:prSet/>
      <dgm:spPr/>
      <dgm:t>
        <a:bodyPr/>
        <a:lstStyle/>
        <a:p>
          <a:endParaRPr lang="en-US"/>
        </a:p>
      </dgm:t>
    </dgm:pt>
    <dgm:pt modelId="{3B1EBAB8-1B5B-44FD-AD18-2A02BC76ED6E}" type="sibTrans" cxnId="{7DD8A235-C429-4A39-8BD7-A7CAF552CAD6}">
      <dgm:prSet/>
      <dgm:spPr/>
      <dgm:t>
        <a:bodyPr/>
        <a:lstStyle/>
        <a:p>
          <a:endParaRPr lang="en-US"/>
        </a:p>
      </dgm:t>
    </dgm:pt>
    <dgm:pt modelId="{EEA77B2E-0AF1-4E22-9C1C-AFD0EFF3AD18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17CA73-1435-4D9B-8462-198B365B3E8E}" type="parTrans" cxnId="{921F5ADA-9590-4952-989A-E02EAE3949F7}">
      <dgm:prSet/>
      <dgm:spPr/>
      <dgm:t>
        <a:bodyPr/>
        <a:lstStyle/>
        <a:p>
          <a:endParaRPr lang="en-US"/>
        </a:p>
      </dgm:t>
    </dgm:pt>
    <dgm:pt modelId="{BBC51E76-A70B-4CAE-AC03-AD4AFA97D196}" type="sibTrans" cxnId="{921F5ADA-9590-4952-989A-E02EAE3949F7}">
      <dgm:prSet/>
      <dgm:spPr/>
      <dgm:t>
        <a:bodyPr/>
        <a:lstStyle/>
        <a:p>
          <a:endParaRPr lang="en-US"/>
        </a:p>
      </dgm:t>
    </dgm:pt>
    <dgm:pt modelId="{2E5C205D-9DE3-4780-BF92-761DC0A1C46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0A3FF3-EE4F-4B71-8719-6BE6E5FD756B}" type="parTrans" cxnId="{C33B5BA2-7A4D-4347-B700-3A383632611D}">
      <dgm:prSet/>
      <dgm:spPr/>
      <dgm:t>
        <a:bodyPr/>
        <a:lstStyle/>
        <a:p>
          <a:endParaRPr lang="en-US"/>
        </a:p>
      </dgm:t>
    </dgm:pt>
    <dgm:pt modelId="{543C1902-DE64-4D87-B8DB-C74CD26AF708}" type="sibTrans" cxnId="{C33B5BA2-7A4D-4347-B700-3A383632611D}">
      <dgm:prSet/>
      <dgm:spPr/>
      <dgm:t>
        <a:bodyPr/>
        <a:lstStyle/>
        <a:p>
          <a:endParaRPr lang="en-US"/>
        </a:p>
      </dgm:t>
    </dgm:pt>
    <dgm:pt modelId="{9E14BC61-4E26-4872-A72E-E3B88FD719EA}" type="pres">
      <dgm:prSet presAssocID="{5C9B0AFF-07F8-49F2-A874-08E3B35AC3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D4EDA-BD93-4B3B-8B6E-E12BD4FA8747}" type="pres">
      <dgm:prSet presAssocID="{9749B29F-2F01-421F-8017-CA63B86F3042}" presName="centerShape" presStyleLbl="node0" presStyleIdx="0" presStyleCnt="1"/>
      <dgm:spPr/>
      <dgm:t>
        <a:bodyPr/>
        <a:lstStyle/>
        <a:p>
          <a:endParaRPr lang="en-US"/>
        </a:p>
      </dgm:t>
    </dgm:pt>
    <dgm:pt modelId="{BA8E7683-16D2-4341-95F3-28819AC94B7C}" type="pres">
      <dgm:prSet presAssocID="{CB92EC54-F064-4E91-9FC6-2DCFFD79687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202FC4A-5B37-4CF3-8DD7-5D7B01A5750B}" type="pres">
      <dgm:prSet presAssocID="{CB92EC54-F064-4E91-9FC6-2DCFFD79687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C7963AC-9C25-4B3A-89F2-50B1599FB923}" type="pres">
      <dgm:prSet presAssocID="{441F8EF6-BFF6-4F76-9810-27889B626B8F}" presName="node" presStyleLbl="node1" presStyleIdx="0" presStyleCnt="4" custScaleX="125557" custScaleY="102371" custRadScaleRad="103377" custRadScaleInc="10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0D4BA-0998-41D3-A660-D07211B3D601}" type="pres">
      <dgm:prSet presAssocID="{0617CA73-1435-4D9B-8462-198B365B3E8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840773C-3336-4FB8-B3E3-AE2628219829}" type="pres">
      <dgm:prSet presAssocID="{0617CA73-1435-4D9B-8462-198B365B3E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FD2C035-EF9B-4CBC-87AA-09F785ECA414}" type="pres">
      <dgm:prSet presAssocID="{EEA77B2E-0AF1-4E22-9C1C-AFD0EFF3AD18}" presName="node" presStyleLbl="node1" presStyleIdx="1" presStyleCnt="4" custScaleX="118552" custScaleY="11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09D1C-E71D-4AB9-90AE-9DE264271D2C}" type="pres">
      <dgm:prSet presAssocID="{9A021D54-24DF-4697-8EAA-C90845BE835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E648897-03E9-415E-A5EC-540801FCC073}" type="pres">
      <dgm:prSet presAssocID="{9A021D54-24DF-4697-8EAA-C90845BE835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4E72E3-A5F5-4F08-AE2C-8FBE1B7A84E1}" type="pres">
      <dgm:prSet presAssocID="{321E0A85-AD9D-49C5-B728-F9BFF2EE8C1A}" presName="node" presStyleLbl="node1" presStyleIdx="2" presStyleCnt="4" custScaleX="114415" custScaleY="103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2AF81-FA17-4C15-B107-9AA15FDDFDAD}" type="pres">
      <dgm:prSet presAssocID="{100A3FF3-EE4F-4B71-8719-6BE6E5FD756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70F1E01-E969-483F-9783-258F13EB81CA}" type="pres">
      <dgm:prSet presAssocID="{100A3FF3-EE4F-4B71-8719-6BE6E5FD75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56F1C41-211F-40F2-B67B-67596CBE7F91}" type="pres">
      <dgm:prSet presAssocID="{2E5C205D-9DE3-4780-BF92-761DC0A1C46C}" presName="node" presStyleLbl="node1" presStyleIdx="3" presStyleCnt="4" custScaleX="110357" custScaleY="140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EE27D-56B1-4951-AC6E-8B7B130680B5}" type="presOf" srcId="{5C9B0AFF-07F8-49F2-A874-08E3B35AC30B}" destId="{9E14BC61-4E26-4872-A72E-E3B88FD719EA}" srcOrd="0" destOrd="0" presId="urn:microsoft.com/office/officeart/2005/8/layout/radial5"/>
    <dgm:cxn modelId="{CFE77C6D-F792-4F2E-8BE8-D4DFDF2F562B}" type="presOf" srcId="{0617CA73-1435-4D9B-8462-198B365B3E8E}" destId="{3690D4BA-0998-41D3-A660-D07211B3D601}" srcOrd="0" destOrd="0" presId="urn:microsoft.com/office/officeart/2005/8/layout/radial5"/>
    <dgm:cxn modelId="{C33B5BA2-7A4D-4347-B700-3A383632611D}" srcId="{9749B29F-2F01-421F-8017-CA63B86F3042}" destId="{2E5C205D-9DE3-4780-BF92-761DC0A1C46C}" srcOrd="3" destOrd="0" parTransId="{100A3FF3-EE4F-4B71-8719-6BE6E5FD756B}" sibTransId="{543C1902-DE64-4D87-B8DB-C74CD26AF708}"/>
    <dgm:cxn modelId="{0C0D1307-5543-4C31-8A07-4B62586A65D7}" type="presOf" srcId="{321E0A85-AD9D-49C5-B728-F9BFF2EE8C1A}" destId="{A64E72E3-A5F5-4F08-AE2C-8FBE1B7A84E1}" srcOrd="0" destOrd="0" presId="urn:microsoft.com/office/officeart/2005/8/layout/radial5"/>
    <dgm:cxn modelId="{425F6089-ADF9-4309-8211-95616ED5A5A0}" type="presOf" srcId="{9A021D54-24DF-4697-8EAA-C90845BE835F}" destId="{CE648897-03E9-415E-A5EC-540801FCC073}" srcOrd="1" destOrd="0" presId="urn:microsoft.com/office/officeart/2005/8/layout/radial5"/>
    <dgm:cxn modelId="{B2DCEC43-2484-4297-897A-519F7D47DAF0}" type="presOf" srcId="{441F8EF6-BFF6-4F76-9810-27889B626B8F}" destId="{FC7963AC-9C25-4B3A-89F2-50B1599FB923}" srcOrd="0" destOrd="0" presId="urn:microsoft.com/office/officeart/2005/8/layout/radial5"/>
    <dgm:cxn modelId="{D6C5CC3E-F0DE-4138-A39D-5DC738DABCAC}" type="presOf" srcId="{CB92EC54-F064-4E91-9FC6-2DCFFD79687E}" destId="{BA8E7683-16D2-4341-95F3-28819AC94B7C}" srcOrd="0" destOrd="0" presId="urn:microsoft.com/office/officeart/2005/8/layout/radial5"/>
    <dgm:cxn modelId="{D9814DAC-1C33-400F-9041-8CB983C40612}" type="presOf" srcId="{CB92EC54-F064-4E91-9FC6-2DCFFD79687E}" destId="{0202FC4A-5B37-4CF3-8DD7-5D7B01A5750B}" srcOrd="1" destOrd="0" presId="urn:microsoft.com/office/officeart/2005/8/layout/radial5"/>
    <dgm:cxn modelId="{321CE9C0-0899-4258-B0B7-BA403ED13AA6}" srcId="{5C9B0AFF-07F8-49F2-A874-08E3B35AC30B}" destId="{9749B29F-2F01-421F-8017-CA63B86F3042}" srcOrd="0" destOrd="0" parTransId="{C573AA7F-4BEB-4788-9A11-542D60C906BA}" sibTransId="{D775060D-7B95-4CE3-B085-262E355B2607}"/>
    <dgm:cxn modelId="{2E793F4F-85C9-4588-AFE3-7F932F07A763}" type="presOf" srcId="{9A021D54-24DF-4697-8EAA-C90845BE835F}" destId="{93D09D1C-E71D-4AB9-90AE-9DE264271D2C}" srcOrd="0" destOrd="0" presId="urn:microsoft.com/office/officeart/2005/8/layout/radial5"/>
    <dgm:cxn modelId="{357F9ADD-F81F-4248-B60B-387213EEB246}" type="presOf" srcId="{EEA77B2E-0AF1-4E22-9C1C-AFD0EFF3AD18}" destId="{AFD2C035-EF9B-4CBC-87AA-09F785ECA414}" srcOrd="0" destOrd="0" presId="urn:microsoft.com/office/officeart/2005/8/layout/radial5"/>
    <dgm:cxn modelId="{4BEB5A00-C2C7-4E4E-9EAC-70F22ADA7A21}" type="presOf" srcId="{9749B29F-2F01-421F-8017-CA63B86F3042}" destId="{F4BD4EDA-BD93-4B3B-8B6E-E12BD4FA8747}" srcOrd="0" destOrd="0" presId="urn:microsoft.com/office/officeart/2005/8/layout/radial5"/>
    <dgm:cxn modelId="{694EC48B-591D-4548-B65E-36008322855F}" type="presOf" srcId="{100A3FF3-EE4F-4B71-8719-6BE6E5FD756B}" destId="{6002AF81-FA17-4C15-B107-9AA15FDDFDAD}" srcOrd="0" destOrd="0" presId="urn:microsoft.com/office/officeart/2005/8/layout/radial5"/>
    <dgm:cxn modelId="{7DD8A235-C429-4A39-8BD7-A7CAF552CAD6}" srcId="{9749B29F-2F01-421F-8017-CA63B86F3042}" destId="{321E0A85-AD9D-49C5-B728-F9BFF2EE8C1A}" srcOrd="2" destOrd="0" parTransId="{9A021D54-24DF-4697-8EAA-C90845BE835F}" sibTransId="{3B1EBAB8-1B5B-44FD-AD18-2A02BC76ED6E}"/>
    <dgm:cxn modelId="{968FC00B-847A-4B4F-B2E9-FD1EFD52F541}" type="presOf" srcId="{0617CA73-1435-4D9B-8462-198B365B3E8E}" destId="{0840773C-3336-4FB8-B3E3-AE2628219829}" srcOrd="1" destOrd="0" presId="urn:microsoft.com/office/officeart/2005/8/layout/radial5"/>
    <dgm:cxn modelId="{B2761340-84C1-452B-A591-DC4278C5A3FA}" type="presOf" srcId="{100A3FF3-EE4F-4B71-8719-6BE6E5FD756B}" destId="{070F1E01-E969-483F-9783-258F13EB81CA}" srcOrd="1" destOrd="0" presId="urn:microsoft.com/office/officeart/2005/8/layout/radial5"/>
    <dgm:cxn modelId="{EFAF449C-2E2A-4FDA-B564-EC74EDD75E32}" srcId="{9749B29F-2F01-421F-8017-CA63B86F3042}" destId="{441F8EF6-BFF6-4F76-9810-27889B626B8F}" srcOrd="0" destOrd="0" parTransId="{CB92EC54-F064-4E91-9FC6-2DCFFD79687E}" sibTransId="{E206CB27-F6D1-499E-9E39-E9FBF87520AE}"/>
    <dgm:cxn modelId="{40F47CD4-4286-498D-A4B8-8C2078321007}" type="presOf" srcId="{2E5C205D-9DE3-4780-BF92-761DC0A1C46C}" destId="{456F1C41-211F-40F2-B67B-67596CBE7F91}" srcOrd="0" destOrd="0" presId="urn:microsoft.com/office/officeart/2005/8/layout/radial5"/>
    <dgm:cxn modelId="{921F5ADA-9590-4952-989A-E02EAE3949F7}" srcId="{9749B29F-2F01-421F-8017-CA63B86F3042}" destId="{EEA77B2E-0AF1-4E22-9C1C-AFD0EFF3AD18}" srcOrd="1" destOrd="0" parTransId="{0617CA73-1435-4D9B-8462-198B365B3E8E}" sibTransId="{BBC51E76-A70B-4CAE-AC03-AD4AFA97D196}"/>
    <dgm:cxn modelId="{A2068AA8-6EF6-4D7D-927D-4F9BC7C2EDB0}" type="presParOf" srcId="{9E14BC61-4E26-4872-A72E-E3B88FD719EA}" destId="{F4BD4EDA-BD93-4B3B-8B6E-E12BD4FA8747}" srcOrd="0" destOrd="0" presId="urn:microsoft.com/office/officeart/2005/8/layout/radial5"/>
    <dgm:cxn modelId="{43D0B8A9-0F72-41F1-950E-77978464FB86}" type="presParOf" srcId="{9E14BC61-4E26-4872-A72E-E3B88FD719EA}" destId="{BA8E7683-16D2-4341-95F3-28819AC94B7C}" srcOrd="1" destOrd="0" presId="urn:microsoft.com/office/officeart/2005/8/layout/radial5"/>
    <dgm:cxn modelId="{6AA044E2-EACD-477F-9A4C-8D28F39E1D0D}" type="presParOf" srcId="{BA8E7683-16D2-4341-95F3-28819AC94B7C}" destId="{0202FC4A-5B37-4CF3-8DD7-5D7B01A5750B}" srcOrd="0" destOrd="0" presId="urn:microsoft.com/office/officeart/2005/8/layout/radial5"/>
    <dgm:cxn modelId="{1BA03D6D-F3ED-4997-A2D4-26CA511CD4B7}" type="presParOf" srcId="{9E14BC61-4E26-4872-A72E-E3B88FD719EA}" destId="{FC7963AC-9C25-4B3A-89F2-50B1599FB923}" srcOrd="2" destOrd="0" presId="urn:microsoft.com/office/officeart/2005/8/layout/radial5"/>
    <dgm:cxn modelId="{FC40E19D-475F-405A-A4B6-837F7FC27CAF}" type="presParOf" srcId="{9E14BC61-4E26-4872-A72E-E3B88FD719EA}" destId="{3690D4BA-0998-41D3-A660-D07211B3D601}" srcOrd="3" destOrd="0" presId="urn:microsoft.com/office/officeart/2005/8/layout/radial5"/>
    <dgm:cxn modelId="{08539C87-14B3-4E39-8111-5D458573C8E7}" type="presParOf" srcId="{3690D4BA-0998-41D3-A660-D07211B3D601}" destId="{0840773C-3336-4FB8-B3E3-AE2628219829}" srcOrd="0" destOrd="0" presId="urn:microsoft.com/office/officeart/2005/8/layout/radial5"/>
    <dgm:cxn modelId="{D48C1A6B-5239-4760-9468-57A6409CBC0A}" type="presParOf" srcId="{9E14BC61-4E26-4872-A72E-E3B88FD719EA}" destId="{AFD2C035-EF9B-4CBC-87AA-09F785ECA414}" srcOrd="4" destOrd="0" presId="urn:microsoft.com/office/officeart/2005/8/layout/radial5"/>
    <dgm:cxn modelId="{E4A01FCF-6A70-446D-ACDC-6E3CDDD57AA8}" type="presParOf" srcId="{9E14BC61-4E26-4872-A72E-E3B88FD719EA}" destId="{93D09D1C-E71D-4AB9-90AE-9DE264271D2C}" srcOrd="5" destOrd="0" presId="urn:microsoft.com/office/officeart/2005/8/layout/radial5"/>
    <dgm:cxn modelId="{9404D7F8-5BA7-4702-8702-11AD16A174C1}" type="presParOf" srcId="{93D09D1C-E71D-4AB9-90AE-9DE264271D2C}" destId="{CE648897-03E9-415E-A5EC-540801FCC073}" srcOrd="0" destOrd="0" presId="urn:microsoft.com/office/officeart/2005/8/layout/radial5"/>
    <dgm:cxn modelId="{CD852882-8F88-4AB0-8595-30C26F27D245}" type="presParOf" srcId="{9E14BC61-4E26-4872-A72E-E3B88FD719EA}" destId="{A64E72E3-A5F5-4F08-AE2C-8FBE1B7A84E1}" srcOrd="6" destOrd="0" presId="urn:microsoft.com/office/officeart/2005/8/layout/radial5"/>
    <dgm:cxn modelId="{50A9D169-FF11-4772-9699-8A15D573BDF7}" type="presParOf" srcId="{9E14BC61-4E26-4872-A72E-E3B88FD719EA}" destId="{6002AF81-FA17-4C15-B107-9AA15FDDFDAD}" srcOrd="7" destOrd="0" presId="urn:microsoft.com/office/officeart/2005/8/layout/radial5"/>
    <dgm:cxn modelId="{6735BAA0-63C5-4DFD-880A-FC1A8C16D0C1}" type="presParOf" srcId="{6002AF81-FA17-4C15-B107-9AA15FDDFDAD}" destId="{070F1E01-E969-483F-9783-258F13EB81CA}" srcOrd="0" destOrd="0" presId="urn:microsoft.com/office/officeart/2005/8/layout/radial5"/>
    <dgm:cxn modelId="{6D6B6A06-051E-4A55-8C47-BA912285E669}" type="presParOf" srcId="{9E14BC61-4E26-4872-A72E-E3B88FD719EA}" destId="{456F1C41-211F-40F2-B67B-67596CBE7F91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F2531-B1D1-43B1-8D04-1451CF5D40F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4F3BC-9C98-4832-B2B2-276067198470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যুক্তফ্রন্টের শরিক দলগুলো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BCC8EBA-7483-4F87-925A-35391320785B}" type="parTrans" cxnId="{6D132B7B-28BB-459D-AE02-29C15358267B}">
      <dgm:prSet/>
      <dgm:spPr/>
      <dgm:t>
        <a:bodyPr/>
        <a:lstStyle/>
        <a:p>
          <a:endParaRPr lang="en-US"/>
        </a:p>
      </dgm:t>
    </dgm:pt>
    <dgm:pt modelId="{D380A798-7561-43A1-A0A7-B07E18397CC7}" type="sibTrans" cxnId="{6D132B7B-28BB-459D-AE02-29C15358267B}">
      <dgm:prSet/>
      <dgm:spPr/>
      <dgm:t>
        <a:bodyPr/>
        <a:lstStyle/>
        <a:p>
          <a:endParaRPr lang="en-US"/>
        </a:p>
      </dgm:t>
    </dgm:pt>
    <dgm:pt modelId="{88C31D24-32B8-4270-B036-75CA5E3855C8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আওয়ামী মুসলিম লীগ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779568-1C25-4400-B74E-ECB47A15A1D3}" type="parTrans" cxnId="{A4DC9DFA-774D-4EC6-87F4-80A67338B7A8}">
      <dgm:prSet/>
      <dgm:spPr/>
      <dgm:t>
        <a:bodyPr/>
        <a:lstStyle/>
        <a:p>
          <a:endParaRPr lang="en-US"/>
        </a:p>
      </dgm:t>
    </dgm:pt>
    <dgm:pt modelId="{2B349A68-B4E1-48A1-8C8F-CB0D559424E2}" type="sibTrans" cxnId="{A4DC9DFA-774D-4EC6-87F4-80A67338B7A8}">
      <dgm:prSet/>
      <dgm:spPr/>
      <dgm:t>
        <a:bodyPr/>
        <a:lstStyle/>
        <a:p>
          <a:endParaRPr lang="en-US"/>
        </a:p>
      </dgm:t>
    </dgm:pt>
    <dgm:pt modelId="{44270906-2DA8-4146-AA69-32F10EBF273C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নেজাম-ই-ইসলাম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373FF1-531A-492C-80DB-2BFF23AE1D78}" type="parTrans" cxnId="{9BB3DD51-8716-481B-82DC-EB0254B05D29}">
      <dgm:prSet/>
      <dgm:spPr/>
      <dgm:t>
        <a:bodyPr/>
        <a:lstStyle/>
        <a:p>
          <a:endParaRPr lang="en-US"/>
        </a:p>
      </dgm:t>
    </dgm:pt>
    <dgm:pt modelId="{3391D3B9-BCE1-4AE1-99C3-006283034CEB}" type="sibTrans" cxnId="{9BB3DD51-8716-481B-82DC-EB0254B05D29}">
      <dgm:prSet/>
      <dgm:spPr/>
      <dgm:t>
        <a:bodyPr/>
        <a:lstStyle/>
        <a:p>
          <a:endParaRPr lang="en-US"/>
        </a:p>
      </dgm:t>
    </dgm:pt>
    <dgm:pt modelId="{FC0A86DE-C8FC-471F-95C2-AE70EA039068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কৃষক-শ্রমিক পার্টি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8BECC63-AFD5-4EF1-B6F1-BC8B9D3282BD}" type="parTrans" cxnId="{7E9DDE02-70B7-4FC3-9590-6A5D59091DD2}">
      <dgm:prSet/>
      <dgm:spPr/>
      <dgm:t>
        <a:bodyPr/>
        <a:lstStyle/>
        <a:p>
          <a:endParaRPr lang="en-US"/>
        </a:p>
      </dgm:t>
    </dgm:pt>
    <dgm:pt modelId="{D3D06C5C-1AA0-44B5-AC22-463D4BF53D78}" type="sibTrans" cxnId="{7E9DDE02-70B7-4FC3-9590-6A5D59091DD2}">
      <dgm:prSet/>
      <dgm:spPr/>
      <dgm:t>
        <a:bodyPr/>
        <a:lstStyle/>
        <a:p>
          <a:endParaRPr lang="en-US"/>
        </a:p>
      </dgm:t>
    </dgm:pt>
    <dgm:pt modelId="{D3E69233-D32C-48E6-8F98-36D71A225EE0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গণতন্ত্রী দল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579FC8A-9D19-4F56-9A47-B88653343DDE}" type="parTrans" cxnId="{7BD59D63-D948-46D1-B891-B55227F22C0B}">
      <dgm:prSet/>
      <dgm:spPr/>
      <dgm:t>
        <a:bodyPr/>
        <a:lstStyle/>
        <a:p>
          <a:endParaRPr lang="en-US"/>
        </a:p>
      </dgm:t>
    </dgm:pt>
    <dgm:pt modelId="{5651938D-E1D4-45DC-88F5-418DA14056D4}" type="sibTrans" cxnId="{7BD59D63-D948-46D1-B891-B55227F22C0B}">
      <dgm:prSet/>
      <dgm:spPr/>
      <dgm:t>
        <a:bodyPr/>
        <a:lstStyle/>
        <a:p>
          <a:endParaRPr lang="en-US"/>
        </a:p>
      </dgm:t>
    </dgm:pt>
    <dgm:pt modelId="{6506CF8F-A8D6-446D-9FF5-9E0BCB21C668}" type="pres">
      <dgm:prSet presAssocID="{ABDF2531-B1D1-43B1-8D04-1451CF5D40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641A0-5B77-4A0D-9FE7-6A09F5B53AEC}" type="pres">
      <dgm:prSet presAssocID="{5074F3BC-9C98-4832-B2B2-276067198470}" presName="centerShape" presStyleLbl="node0" presStyleIdx="0" presStyleCnt="1" custScaleX="136475" custScaleY="129293"/>
      <dgm:spPr/>
      <dgm:t>
        <a:bodyPr/>
        <a:lstStyle/>
        <a:p>
          <a:endParaRPr lang="en-US"/>
        </a:p>
      </dgm:t>
    </dgm:pt>
    <dgm:pt modelId="{68A639E4-3042-4B0F-B0ED-EB9E1889EC10}" type="pres">
      <dgm:prSet presAssocID="{36779568-1C25-4400-B74E-ECB47A15A1D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FBD4B40-ABD3-43C9-BC87-5C3A6881BDD4}" type="pres">
      <dgm:prSet presAssocID="{36779568-1C25-4400-B74E-ECB47A15A1D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6F75A3F-84D6-4BE0-A14B-C0FD398FDCDA}" type="pres">
      <dgm:prSet presAssocID="{88C31D24-32B8-4270-B036-75CA5E3855C8}" presName="node" presStyleLbl="node1" presStyleIdx="0" presStyleCnt="4" custScaleX="125557" custScaleY="107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DF6F-63F0-4E1E-A155-8C49EF53DB97}" type="pres">
      <dgm:prSet presAssocID="{59373FF1-531A-492C-80DB-2BFF23AE1D7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B9AB7A1-9CC5-4CF9-8F66-8D5C5D3030AE}" type="pres">
      <dgm:prSet presAssocID="{59373FF1-531A-492C-80DB-2BFF23AE1D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C4D45A0-0798-41FB-8584-32D358424E3B}" type="pres">
      <dgm:prSet presAssocID="{44270906-2DA8-4146-AA69-32F10EBF273C}" presName="node" presStyleLbl="node1" presStyleIdx="1" presStyleCnt="4" custScaleX="118552" custScaleY="11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EA009-F86C-49AF-BF99-B2A16E91A26C}" type="pres">
      <dgm:prSet presAssocID="{E8BECC63-AFD5-4EF1-B6F1-BC8B9D3282B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90D8049-C01E-45B0-9BC9-4C86971C9B4E}" type="pres">
      <dgm:prSet presAssocID="{E8BECC63-AFD5-4EF1-B6F1-BC8B9D3282B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C0AA25B-E7DE-4889-ADF9-1194A7FCD6DE}" type="pres">
      <dgm:prSet presAssocID="{FC0A86DE-C8FC-471F-95C2-AE70EA039068}" presName="node" presStyleLbl="node1" presStyleIdx="2" presStyleCnt="4" custScaleX="114415" custScaleY="103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C7C22-400D-4F30-81DD-E8BC2767F788}" type="pres">
      <dgm:prSet presAssocID="{3579FC8A-9D19-4F56-9A47-B88653343DD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C5E53C0-9F84-4757-97D6-D56A08409FD0}" type="pres">
      <dgm:prSet presAssocID="{3579FC8A-9D19-4F56-9A47-B88653343DD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740FC9D-F6B3-49D2-97D3-4F7206EE45D2}" type="pres">
      <dgm:prSet presAssocID="{D3E69233-D32C-48E6-8F98-36D71A225EE0}" presName="node" presStyleLbl="node1" presStyleIdx="3" presStyleCnt="4" custScaleX="110357" custScaleY="140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E1900-7FAE-40EE-964C-4817892CF50D}" type="presOf" srcId="{36779568-1C25-4400-B74E-ECB47A15A1D3}" destId="{68A639E4-3042-4B0F-B0ED-EB9E1889EC10}" srcOrd="0" destOrd="0" presId="urn:microsoft.com/office/officeart/2005/8/layout/radial5"/>
    <dgm:cxn modelId="{956A7695-D5BA-4675-B788-F0F843FEC107}" type="presOf" srcId="{36779568-1C25-4400-B74E-ECB47A15A1D3}" destId="{FFBD4B40-ABD3-43C9-BC87-5C3A6881BDD4}" srcOrd="1" destOrd="0" presId="urn:microsoft.com/office/officeart/2005/8/layout/radial5"/>
    <dgm:cxn modelId="{7BD59D63-D948-46D1-B891-B55227F22C0B}" srcId="{5074F3BC-9C98-4832-B2B2-276067198470}" destId="{D3E69233-D32C-48E6-8F98-36D71A225EE0}" srcOrd="3" destOrd="0" parTransId="{3579FC8A-9D19-4F56-9A47-B88653343DDE}" sibTransId="{5651938D-E1D4-45DC-88F5-418DA14056D4}"/>
    <dgm:cxn modelId="{7E9DDE02-70B7-4FC3-9590-6A5D59091DD2}" srcId="{5074F3BC-9C98-4832-B2B2-276067198470}" destId="{FC0A86DE-C8FC-471F-95C2-AE70EA039068}" srcOrd="2" destOrd="0" parTransId="{E8BECC63-AFD5-4EF1-B6F1-BC8B9D3282BD}" sibTransId="{D3D06C5C-1AA0-44B5-AC22-463D4BF53D78}"/>
    <dgm:cxn modelId="{6D132B7B-28BB-459D-AE02-29C15358267B}" srcId="{ABDF2531-B1D1-43B1-8D04-1451CF5D40FE}" destId="{5074F3BC-9C98-4832-B2B2-276067198470}" srcOrd="0" destOrd="0" parTransId="{FBCC8EBA-7483-4F87-925A-35391320785B}" sibTransId="{D380A798-7561-43A1-A0A7-B07E18397CC7}"/>
    <dgm:cxn modelId="{5523219B-2E75-48B0-9CCB-E631BAAD68E4}" type="presOf" srcId="{ABDF2531-B1D1-43B1-8D04-1451CF5D40FE}" destId="{6506CF8F-A8D6-446D-9FF5-9E0BCB21C668}" srcOrd="0" destOrd="0" presId="urn:microsoft.com/office/officeart/2005/8/layout/radial5"/>
    <dgm:cxn modelId="{27E01A8F-C854-4DE8-BD53-ECD8A8F95B76}" type="presOf" srcId="{44270906-2DA8-4146-AA69-32F10EBF273C}" destId="{5C4D45A0-0798-41FB-8584-32D358424E3B}" srcOrd="0" destOrd="0" presId="urn:microsoft.com/office/officeart/2005/8/layout/radial5"/>
    <dgm:cxn modelId="{EBBB40F8-A041-44E1-BEF7-5DCE8312F724}" type="presOf" srcId="{59373FF1-531A-492C-80DB-2BFF23AE1D78}" destId="{61A5DF6F-63F0-4E1E-A155-8C49EF53DB97}" srcOrd="0" destOrd="0" presId="urn:microsoft.com/office/officeart/2005/8/layout/radial5"/>
    <dgm:cxn modelId="{A800BBB4-4AE1-4B8A-93F1-35F03F8106B4}" type="presOf" srcId="{3579FC8A-9D19-4F56-9A47-B88653343DDE}" destId="{E66C7C22-400D-4F30-81DD-E8BC2767F788}" srcOrd="0" destOrd="0" presId="urn:microsoft.com/office/officeart/2005/8/layout/radial5"/>
    <dgm:cxn modelId="{EE3B8F50-1D41-454E-8367-5AD1AC0D25A0}" type="presOf" srcId="{D3E69233-D32C-48E6-8F98-36D71A225EE0}" destId="{E740FC9D-F6B3-49D2-97D3-4F7206EE45D2}" srcOrd="0" destOrd="0" presId="urn:microsoft.com/office/officeart/2005/8/layout/radial5"/>
    <dgm:cxn modelId="{14786287-ED45-4F8A-96A0-0E4434388C2C}" type="presOf" srcId="{3579FC8A-9D19-4F56-9A47-B88653343DDE}" destId="{CC5E53C0-9F84-4757-97D6-D56A08409FD0}" srcOrd="1" destOrd="0" presId="urn:microsoft.com/office/officeart/2005/8/layout/radial5"/>
    <dgm:cxn modelId="{A1AF7DE3-7420-4D55-B50C-BA8EA5E2D520}" type="presOf" srcId="{FC0A86DE-C8FC-471F-95C2-AE70EA039068}" destId="{8C0AA25B-E7DE-4889-ADF9-1194A7FCD6DE}" srcOrd="0" destOrd="0" presId="urn:microsoft.com/office/officeart/2005/8/layout/radial5"/>
    <dgm:cxn modelId="{A894085B-6DD3-4588-949C-DDEA90D6639A}" type="presOf" srcId="{E8BECC63-AFD5-4EF1-B6F1-BC8B9D3282BD}" destId="{090D8049-C01E-45B0-9BC9-4C86971C9B4E}" srcOrd="1" destOrd="0" presId="urn:microsoft.com/office/officeart/2005/8/layout/radial5"/>
    <dgm:cxn modelId="{7A86ECEC-EB58-41AF-95B0-C646391E1A56}" type="presOf" srcId="{E8BECC63-AFD5-4EF1-B6F1-BC8B9D3282BD}" destId="{523EA009-F86C-49AF-BF99-B2A16E91A26C}" srcOrd="0" destOrd="0" presId="urn:microsoft.com/office/officeart/2005/8/layout/radial5"/>
    <dgm:cxn modelId="{63CE3003-45E2-4F4A-8889-86FD78D01BAD}" type="presOf" srcId="{59373FF1-531A-492C-80DB-2BFF23AE1D78}" destId="{6B9AB7A1-9CC5-4CF9-8F66-8D5C5D3030AE}" srcOrd="1" destOrd="0" presId="urn:microsoft.com/office/officeart/2005/8/layout/radial5"/>
    <dgm:cxn modelId="{60FEEF1B-4835-4D08-8ADC-CE02DA9C2C2B}" type="presOf" srcId="{88C31D24-32B8-4270-B036-75CA5E3855C8}" destId="{86F75A3F-84D6-4BE0-A14B-C0FD398FDCDA}" srcOrd="0" destOrd="0" presId="urn:microsoft.com/office/officeart/2005/8/layout/radial5"/>
    <dgm:cxn modelId="{3F914404-9A5D-4634-AC24-C5EE61BC68D0}" type="presOf" srcId="{5074F3BC-9C98-4832-B2B2-276067198470}" destId="{F31641A0-5B77-4A0D-9FE7-6A09F5B53AEC}" srcOrd="0" destOrd="0" presId="urn:microsoft.com/office/officeart/2005/8/layout/radial5"/>
    <dgm:cxn modelId="{9BB3DD51-8716-481B-82DC-EB0254B05D29}" srcId="{5074F3BC-9C98-4832-B2B2-276067198470}" destId="{44270906-2DA8-4146-AA69-32F10EBF273C}" srcOrd="1" destOrd="0" parTransId="{59373FF1-531A-492C-80DB-2BFF23AE1D78}" sibTransId="{3391D3B9-BCE1-4AE1-99C3-006283034CEB}"/>
    <dgm:cxn modelId="{A4DC9DFA-774D-4EC6-87F4-80A67338B7A8}" srcId="{5074F3BC-9C98-4832-B2B2-276067198470}" destId="{88C31D24-32B8-4270-B036-75CA5E3855C8}" srcOrd="0" destOrd="0" parTransId="{36779568-1C25-4400-B74E-ECB47A15A1D3}" sibTransId="{2B349A68-B4E1-48A1-8C8F-CB0D559424E2}"/>
    <dgm:cxn modelId="{37083C98-0B93-4B66-8D7A-219352D192C6}" type="presParOf" srcId="{6506CF8F-A8D6-446D-9FF5-9E0BCB21C668}" destId="{F31641A0-5B77-4A0D-9FE7-6A09F5B53AEC}" srcOrd="0" destOrd="0" presId="urn:microsoft.com/office/officeart/2005/8/layout/radial5"/>
    <dgm:cxn modelId="{0A2B1B61-C508-4BEC-BD06-9EAB5AD58DDC}" type="presParOf" srcId="{6506CF8F-A8D6-446D-9FF5-9E0BCB21C668}" destId="{68A639E4-3042-4B0F-B0ED-EB9E1889EC10}" srcOrd="1" destOrd="0" presId="urn:microsoft.com/office/officeart/2005/8/layout/radial5"/>
    <dgm:cxn modelId="{66F8CB2F-2841-4380-82AC-27519F482F3B}" type="presParOf" srcId="{68A639E4-3042-4B0F-B0ED-EB9E1889EC10}" destId="{FFBD4B40-ABD3-43C9-BC87-5C3A6881BDD4}" srcOrd="0" destOrd="0" presId="urn:microsoft.com/office/officeart/2005/8/layout/radial5"/>
    <dgm:cxn modelId="{063EC1EB-BCB0-4AA7-AEC9-785B0F48BF6B}" type="presParOf" srcId="{6506CF8F-A8D6-446D-9FF5-9E0BCB21C668}" destId="{86F75A3F-84D6-4BE0-A14B-C0FD398FDCDA}" srcOrd="2" destOrd="0" presId="urn:microsoft.com/office/officeart/2005/8/layout/radial5"/>
    <dgm:cxn modelId="{20DCCBE0-7D8C-4823-A4EE-06136E03B7B5}" type="presParOf" srcId="{6506CF8F-A8D6-446D-9FF5-9E0BCB21C668}" destId="{61A5DF6F-63F0-4E1E-A155-8C49EF53DB97}" srcOrd="3" destOrd="0" presId="urn:microsoft.com/office/officeart/2005/8/layout/radial5"/>
    <dgm:cxn modelId="{D8F08502-BB4F-44E3-A0BD-F20ECCE9EAFA}" type="presParOf" srcId="{61A5DF6F-63F0-4E1E-A155-8C49EF53DB97}" destId="{6B9AB7A1-9CC5-4CF9-8F66-8D5C5D3030AE}" srcOrd="0" destOrd="0" presId="urn:microsoft.com/office/officeart/2005/8/layout/radial5"/>
    <dgm:cxn modelId="{712645C8-4EEE-4FFB-B68A-4D1E8AD04FA4}" type="presParOf" srcId="{6506CF8F-A8D6-446D-9FF5-9E0BCB21C668}" destId="{5C4D45A0-0798-41FB-8584-32D358424E3B}" srcOrd="4" destOrd="0" presId="urn:microsoft.com/office/officeart/2005/8/layout/radial5"/>
    <dgm:cxn modelId="{D0A3AB7A-A58E-414B-AE1D-4CB77355758D}" type="presParOf" srcId="{6506CF8F-A8D6-446D-9FF5-9E0BCB21C668}" destId="{523EA009-F86C-49AF-BF99-B2A16E91A26C}" srcOrd="5" destOrd="0" presId="urn:microsoft.com/office/officeart/2005/8/layout/radial5"/>
    <dgm:cxn modelId="{D9E46BF6-B00D-4C20-9C2D-C98EF6083A70}" type="presParOf" srcId="{523EA009-F86C-49AF-BF99-B2A16E91A26C}" destId="{090D8049-C01E-45B0-9BC9-4C86971C9B4E}" srcOrd="0" destOrd="0" presId="urn:microsoft.com/office/officeart/2005/8/layout/radial5"/>
    <dgm:cxn modelId="{DA23BB28-A90A-4758-A2BD-B4164E94D25F}" type="presParOf" srcId="{6506CF8F-A8D6-446D-9FF5-9E0BCB21C668}" destId="{8C0AA25B-E7DE-4889-ADF9-1194A7FCD6DE}" srcOrd="6" destOrd="0" presId="urn:microsoft.com/office/officeart/2005/8/layout/radial5"/>
    <dgm:cxn modelId="{45F8B4D8-D7BE-4472-AC32-6B305E0E9851}" type="presParOf" srcId="{6506CF8F-A8D6-446D-9FF5-9E0BCB21C668}" destId="{E66C7C22-400D-4F30-81DD-E8BC2767F788}" srcOrd="7" destOrd="0" presId="urn:microsoft.com/office/officeart/2005/8/layout/radial5"/>
    <dgm:cxn modelId="{E67C5AAB-8CC8-4185-AE29-E56D084D6315}" type="presParOf" srcId="{E66C7C22-400D-4F30-81DD-E8BC2767F788}" destId="{CC5E53C0-9F84-4757-97D6-D56A08409FD0}" srcOrd="0" destOrd="0" presId="urn:microsoft.com/office/officeart/2005/8/layout/radial5"/>
    <dgm:cxn modelId="{7B794F1F-1E10-4BD1-98DA-F67673652C57}" type="presParOf" srcId="{6506CF8F-A8D6-446D-9FF5-9E0BCB21C668}" destId="{E740FC9D-F6B3-49D2-97D3-4F7206EE45D2}" srcOrd="8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F2531-B1D1-43B1-8D04-1451CF5D40F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4F3BC-9C98-4832-B2B2-276067198470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যুক্তফ্রন্টের শরিক দ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প্রধান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BCC8EBA-7483-4F87-925A-35391320785B}" type="parTrans" cxnId="{6D132B7B-28BB-459D-AE02-29C15358267B}">
      <dgm:prSet/>
      <dgm:spPr/>
      <dgm:t>
        <a:bodyPr/>
        <a:lstStyle/>
        <a:p>
          <a:endParaRPr lang="en-US"/>
        </a:p>
      </dgm:t>
    </dgm:pt>
    <dgm:pt modelId="{D380A798-7561-43A1-A0A7-B07E18397CC7}" type="sibTrans" cxnId="{6D132B7B-28BB-459D-AE02-29C15358267B}">
      <dgm:prSet/>
      <dgm:spPr/>
      <dgm:t>
        <a:bodyPr/>
        <a:lstStyle/>
        <a:p>
          <a:endParaRPr lang="en-US"/>
        </a:p>
      </dgm:t>
    </dgm:pt>
    <dgm:pt modelId="{88C31D24-32B8-4270-B036-75CA5E3855C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779568-1C25-4400-B74E-ECB47A15A1D3}" type="parTrans" cxnId="{A4DC9DFA-774D-4EC6-87F4-80A67338B7A8}">
      <dgm:prSet/>
      <dgm:spPr/>
      <dgm:t>
        <a:bodyPr/>
        <a:lstStyle/>
        <a:p>
          <a:endParaRPr lang="en-US"/>
        </a:p>
      </dgm:t>
    </dgm:pt>
    <dgm:pt modelId="{2B349A68-B4E1-48A1-8C8F-CB0D559424E2}" type="sibTrans" cxnId="{A4DC9DFA-774D-4EC6-87F4-80A67338B7A8}">
      <dgm:prSet/>
      <dgm:spPr/>
      <dgm:t>
        <a:bodyPr/>
        <a:lstStyle/>
        <a:p>
          <a:endParaRPr lang="en-US"/>
        </a:p>
      </dgm:t>
    </dgm:pt>
    <dgm:pt modelId="{44270906-2DA8-4146-AA69-32F10EBF273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373FF1-531A-492C-80DB-2BFF23AE1D78}" type="parTrans" cxnId="{9BB3DD51-8716-481B-82DC-EB0254B05D29}">
      <dgm:prSet/>
      <dgm:spPr/>
      <dgm:t>
        <a:bodyPr/>
        <a:lstStyle/>
        <a:p>
          <a:endParaRPr lang="en-US"/>
        </a:p>
      </dgm:t>
    </dgm:pt>
    <dgm:pt modelId="{3391D3B9-BCE1-4AE1-99C3-006283034CEB}" type="sibTrans" cxnId="{9BB3DD51-8716-481B-82DC-EB0254B05D29}">
      <dgm:prSet/>
      <dgm:spPr/>
      <dgm:t>
        <a:bodyPr/>
        <a:lstStyle/>
        <a:p>
          <a:endParaRPr lang="en-US"/>
        </a:p>
      </dgm:t>
    </dgm:pt>
    <dgm:pt modelId="{FC0A86DE-C8FC-471F-95C2-AE70EA03906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8BECC63-AFD5-4EF1-B6F1-BC8B9D3282BD}" type="parTrans" cxnId="{7E9DDE02-70B7-4FC3-9590-6A5D59091DD2}">
      <dgm:prSet/>
      <dgm:spPr/>
      <dgm:t>
        <a:bodyPr/>
        <a:lstStyle/>
        <a:p>
          <a:endParaRPr lang="en-US"/>
        </a:p>
      </dgm:t>
    </dgm:pt>
    <dgm:pt modelId="{D3D06C5C-1AA0-44B5-AC22-463D4BF53D78}" type="sibTrans" cxnId="{7E9DDE02-70B7-4FC3-9590-6A5D59091DD2}">
      <dgm:prSet/>
      <dgm:spPr/>
      <dgm:t>
        <a:bodyPr/>
        <a:lstStyle/>
        <a:p>
          <a:endParaRPr lang="en-US"/>
        </a:p>
      </dgm:t>
    </dgm:pt>
    <dgm:pt modelId="{D3E69233-D32C-48E6-8F98-36D71A225EE0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579FC8A-9D19-4F56-9A47-B88653343DDE}" type="parTrans" cxnId="{7BD59D63-D948-46D1-B891-B55227F22C0B}">
      <dgm:prSet/>
      <dgm:spPr/>
      <dgm:t>
        <a:bodyPr/>
        <a:lstStyle/>
        <a:p>
          <a:endParaRPr lang="en-US"/>
        </a:p>
      </dgm:t>
    </dgm:pt>
    <dgm:pt modelId="{5651938D-E1D4-45DC-88F5-418DA14056D4}" type="sibTrans" cxnId="{7BD59D63-D948-46D1-B891-B55227F22C0B}">
      <dgm:prSet/>
      <dgm:spPr/>
      <dgm:t>
        <a:bodyPr/>
        <a:lstStyle/>
        <a:p>
          <a:endParaRPr lang="en-US"/>
        </a:p>
      </dgm:t>
    </dgm:pt>
    <dgm:pt modelId="{6506CF8F-A8D6-446D-9FF5-9E0BCB21C668}" type="pres">
      <dgm:prSet presAssocID="{ABDF2531-B1D1-43B1-8D04-1451CF5D40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641A0-5B77-4A0D-9FE7-6A09F5B53AEC}" type="pres">
      <dgm:prSet presAssocID="{5074F3BC-9C98-4832-B2B2-276067198470}" presName="centerShape" presStyleLbl="node0" presStyleIdx="0" presStyleCnt="1" custScaleX="136475" custScaleY="129293"/>
      <dgm:spPr/>
      <dgm:t>
        <a:bodyPr/>
        <a:lstStyle/>
        <a:p>
          <a:endParaRPr lang="en-US"/>
        </a:p>
      </dgm:t>
    </dgm:pt>
    <dgm:pt modelId="{68A639E4-3042-4B0F-B0ED-EB9E1889EC10}" type="pres">
      <dgm:prSet presAssocID="{36779568-1C25-4400-B74E-ECB47A15A1D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FBD4B40-ABD3-43C9-BC87-5C3A6881BDD4}" type="pres">
      <dgm:prSet presAssocID="{36779568-1C25-4400-B74E-ECB47A15A1D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6F75A3F-84D6-4BE0-A14B-C0FD398FDCDA}" type="pres">
      <dgm:prSet presAssocID="{88C31D24-32B8-4270-B036-75CA5E3855C8}" presName="node" presStyleLbl="node1" presStyleIdx="0" presStyleCnt="4" custScaleX="125557" custScaleY="107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DF6F-63F0-4E1E-A155-8C49EF53DB97}" type="pres">
      <dgm:prSet presAssocID="{59373FF1-531A-492C-80DB-2BFF23AE1D7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B9AB7A1-9CC5-4CF9-8F66-8D5C5D3030AE}" type="pres">
      <dgm:prSet presAssocID="{59373FF1-531A-492C-80DB-2BFF23AE1D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C4D45A0-0798-41FB-8584-32D358424E3B}" type="pres">
      <dgm:prSet presAssocID="{44270906-2DA8-4146-AA69-32F10EBF273C}" presName="node" presStyleLbl="node1" presStyleIdx="1" presStyleCnt="4" custScaleX="118552" custScaleY="11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EA009-F86C-49AF-BF99-B2A16E91A26C}" type="pres">
      <dgm:prSet presAssocID="{E8BECC63-AFD5-4EF1-B6F1-BC8B9D3282B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90D8049-C01E-45B0-9BC9-4C86971C9B4E}" type="pres">
      <dgm:prSet presAssocID="{E8BECC63-AFD5-4EF1-B6F1-BC8B9D3282B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C0AA25B-E7DE-4889-ADF9-1194A7FCD6DE}" type="pres">
      <dgm:prSet presAssocID="{FC0A86DE-C8FC-471F-95C2-AE70EA039068}" presName="node" presStyleLbl="node1" presStyleIdx="2" presStyleCnt="4" custScaleX="114415" custScaleY="103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C7C22-400D-4F30-81DD-E8BC2767F788}" type="pres">
      <dgm:prSet presAssocID="{3579FC8A-9D19-4F56-9A47-B88653343DD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C5E53C0-9F84-4757-97D6-D56A08409FD0}" type="pres">
      <dgm:prSet presAssocID="{3579FC8A-9D19-4F56-9A47-B88653343DD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740FC9D-F6B3-49D2-97D3-4F7206EE45D2}" type="pres">
      <dgm:prSet presAssocID="{D3E69233-D32C-48E6-8F98-36D71A225EE0}" presName="node" presStyleLbl="node1" presStyleIdx="3" presStyleCnt="4" custScaleX="110357" custScaleY="140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990E47-F9BE-42CF-A846-ADD042A9E7EA}" type="presOf" srcId="{ABDF2531-B1D1-43B1-8D04-1451CF5D40FE}" destId="{6506CF8F-A8D6-446D-9FF5-9E0BCB21C668}" srcOrd="0" destOrd="0" presId="urn:microsoft.com/office/officeart/2005/8/layout/radial5"/>
    <dgm:cxn modelId="{690B00D7-1E1D-4BC6-AFF3-F760690F6F3E}" type="presOf" srcId="{FC0A86DE-C8FC-471F-95C2-AE70EA039068}" destId="{8C0AA25B-E7DE-4889-ADF9-1194A7FCD6DE}" srcOrd="0" destOrd="0" presId="urn:microsoft.com/office/officeart/2005/8/layout/radial5"/>
    <dgm:cxn modelId="{306C6894-7231-43BE-952D-E48F09D37755}" type="presOf" srcId="{59373FF1-531A-492C-80DB-2BFF23AE1D78}" destId="{6B9AB7A1-9CC5-4CF9-8F66-8D5C5D3030AE}" srcOrd="1" destOrd="0" presId="urn:microsoft.com/office/officeart/2005/8/layout/radial5"/>
    <dgm:cxn modelId="{5B2B2E68-0306-4353-B036-C8E4D9191432}" type="presOf" srcId="{59373FF1-531A-492C-80DB-2BFF23AE1D78}" destId="{61A5DF6F-63F0-4E1E-A155-8C49EF53DB97}" srcOrd="0" destOrd="0" presId="urn:microsoft.com/office/officeart/2005/8/layout/radial5"/>
    <dgm:cxn modelId="{7BD59D63-D948-46D1-B891-B55227F22C0B}" srcId="{5074F3BC-9C98-4832-B2B2-276067198470}" destId="{D3E69233-D32C-48E6-8F98-36D71A225EE0}" srcOrd="3" destOrd="0" parTransId="{3579FC8A-9D19-4F56-9A47-B88653343DDE}" sibTransId="{5651938D-E1D4-45DC-88F5-418DA14056D4}"/>
    <dgm:cxn modelId="{7E9DDE02-70B7-4FC3-9590-6A5D59091DD2}" srcId="{5074F3BC-9C98-4832-B2B2-276067198470}" destId="{FC0A86DE-C8FC-471F-95C2-AE70EA039068}" srcOrd="2" destOrd="0" parTransId="{E8BECC63-AFD5-4EF1-B6F1-BC8B9D3282BD}" sibTransId="{D3D06C5C-1AA0-44B5-AC22-463D4BF53D78}"/>
    <dgm:cxn modelId="{EACF7BA9-2476-4E84-B650-7B016D4B067F}" type="presOf" srcId="{36779568-1C25-4400-B74E-ECB47A15A1D3}" destId="{68A639E4-3042-4B0F-B0ED-EB9E1889EC10}" srcOrd="0" destOrd="0" presId="urn:microsoft.com/office/officeart/2005/8/layout/radial5"/>
    <dgm:cxn modelId="{9A651A3F-EB0F-4861-B407-E7A953522EC0}" type="presOf" srcId="{88C31D24-32B8-4270-B036-75CA5E3855C8}" destId="{86F75A3F-84D6-4BE0-A14B-C0FD398FDCDA}" srcOrd="0" destOrd="0" presId="urn:microsoft.com/office/officeart/2005/8/layout/radial5"/>
    <dgm:cxn modelId="{6D132B7B-28BB-459D-AE02-29C15358267B}" srcId="{ABDF2531-B1D1-43B1-8D04-1451CF5D40FE}" destId="{5074F3BC-9C98-4832-B2B2-276067198470}" srcOrd="0" destOrd="0" parTransId="{FBCC8EBA-7483-4F87-925A-35391320785B}" sibTransId="{D380A798-7561-43A1-A0A7-B07E18397CC7}"/>
    <dgm:cxn modelId="{E651AC34-5A2F-4AC1-BD2E-23606E91260B}" type="presOf" srcId="{44270906-2DA8-4146-AA69-32F10EBF273C}" destId="{5C4D45A0-0798-41FB-8584-32D358424E3B}" srcOrd="0" destOrd="0" presId="urn:microsoft.com/office/officeart/2005/8/layout/radial5"/>
    <dgm:cxn modelId="{5036E42A-2C99-40B2-8703-62323F4B9E66}" type="presOf" srcId="{3579FC8A-9D19-4F56-9A47-B88653343DDE}" destId="{E66C7C22-400D-4F30-81DD-E8BC2767F788}" srcOrd="0" destOrd="0" presId="urn:microsoft.com/office/officeart/2005/8/layout/radial5"/>
    <dgm:cxn modelId="{5E07D9A0-A2FB-473D-A0CC-EA333390562C}" type="presOf" srcId="{E8BECC63-AFD5-4EF1-B6F1-BC8B9D3282BD}" destId="{523EA009-F86C-49AF-BF99-B2A16E91A26C}" srcOrd="0" destOrd="0" presId="urn:microsoft.com/office/officeart/2005/8/layout/radial5"/>
    <dgm:cxn modelId="{9627B9EF-5BF9-4E7B-AC4C-9BC7816EA773}" type="presOf" srcId="{5074F3BC-9C98-4832-B2B2-276067198470}" destId="{F31641A0-5B77-4A0D-9FE7-6A09F5B53AEC}" srcOrd="0" destOrd="0" presId="urn:microsoft.com/office/officeart/2005/8/layout/radial5"/>
    <dgm:cxn modelId="{631ED550-E32D-47D0-9005-9F7A356D2884}" type="presOf" srcId="{D3E69233-D32C-48E6-8F98-36D71A225EE0}" destId="{E740FC9D-F6B3-49D2-97D3-4F7206EE45D2}" srcOrd="0" destOrd="0" presId="urn:microsoft.com/office/officeart/2005/8/layout/radial5"/>
    <dgm:cxn modelId="{F1B198CA-F515-41DC-A955-C309D8CCE83C}" type="presOf" srcId="{3579FC8A-9D19-4F56-9A47-B88653343DDE}" destId="{CC5E53C0-9F84-4757-97D6-D56A08409FD0}" srcOrd="1" destOrd="0" presId="urn:microsoft.com/office/officeart/2005/8/layout/radial5"/>
    <dgm:cxn modelId="{A0FC8538-D510-4C56-977C-46E1862A8A83}" type="presOf" srcId="{36779568-1C25-4400-B74E-ECB47A15A1D3}" destId="{FFBD4B40-ABD3-43C9-BC87-5C3A6881BDD4}" srcOrd="1" destOrd="0" presId="urn:microsoft.com/office/officeart/2005/8/layout/radial5"/>
    <dgm:cxn modelId="{95E9F709-22CB-4389-85CB-B800BE430A45}" type="presOf" srcId="{E8BECC63-AFD5-4EF1-B6F1-BC8B9D3282BD}" destId="{090D8049-C01E-45B0-9BC9-4C86971C9B4E}" srcOrd="1" destOrd="0" presId="urn:microsoft.com/office/officeart/2005/8/layout/radial5"/>
    <dgm:cxn modelId="{9BB3DD51-8716-481B-82DC-EB0254B05D29}" srcId="{5074F3BC-9C98-4832-B2B2-276067198470}" destId="{44270906-2DA8-4146-AA69-32F10EBF273C}" srcOrd="1" destOrd="0" parTransId="{59373FF1-531A-492C-80DB-2BFF23AE1D78}" sibTransId="{3391D3B9-BCE1-4AE1-99C3-006283034CEB}"/>
    <dgm:cxn modelId="{A4DC9DFA-774D-4EC6-87F4-80A67338B7A8}" srcId="{5074F3BC-9C98-4832-B2B2-276067198470}" destId="{88C31D24-32B8-4270-B036-75CA5E3855C8}" srcOrd="0" destOrd="0" parTransId="{36779568-1C25-4400-B74E-ECB47A15A1D3}" sibTransId="{2B349A68-B4E1-48A1-8C8F-CB0D559424E2}"/>
    <dgm:cxn modelId="{85871CB3-4B15-43AE-BC16-7A41461C526F}" type="presParOf" srcId="{6506CF8F-A8D6-446D-9FF5-9E0BCB21C668}" destId="{F31641A0-5B77-4A0D-9FE7-6A09F5B53AEC}" srcOrd="0" destOrd="0" presId="urn:microsoft.com/office/officeart/2005/8/layout/radial5"/>
    <dgm:cxn modelId="{70D9482C-EA6A-4C1D-82B2-A74820A6020D}" type="presParOf" srcId="{6506CF8F-A8D6-446D-9FF5-9E0BCB21C668}" destId="{68A639E4-3042-4B0F-B0ED-EB9E1889EC10}" srcOrd="1" destOrd="0" presId="urn:microsoft.com/office/officeart/2005/8/layout/radial5"/>
    <dgm:cxn modelId="{098F307B-7587-4663-9187-3F3427A8EEB1}" type="presParOf" srcId="{68A639E4-3042-4B0F-B0ED-EB9E1889EC10}" destId="{FFBD4B40-ABD3-43C9-BC87-5C3A6881BDD4}" srcOrd="0" destOrd="0" presId="urn:microsoft.com/office/officeart/2005/8/layout/radial5"/>
    <dgm:cxn modelId="{B6CE609D-03A5-45A9-AF04-719FCB5F917F}" type="presParOf" srcId="{6506CF8F-A8D6-446D-9FF5-9E0BCB21C668}" destId="{86F75A3F-84D6-4BE0-A14B-C0FD398FDCDA}" srcOrd="2" destOrd="0" presId="urn:microsoft.com/office/officeart/2005/8/layout/radial5"/>
    <dgm:cxn modelId="{AB118E1A-3EFE-4D64-A4EC-557BD3C867AC}" type="presParOf" srcId="{6506CF8F-A8D6-446D-9FF5-9E0BCB21C668}" destId="{61A5DF6F-63F0-4E1E-A155-8C49EF53DB97}" srcOrd="3" destOrd="0" presId="urn:microsoft.com/office/officeart/2005/8/layout/radial5"/>
    <dgm:cxn modelId="{BF75B33E-0AFB-4839-B491-7614DF69FC22}" type="presParOf" srcId="{61A5DF6F-63F0-4E1E-A155-8C49EF53DB97}" destId="{6B9AB7A1-9CC5-4CF9-8F66-8D5C5D3030AE}" srcOrd="0" destOrd="0" presId="urn:microsoft.com/office/officeart/2005/8/layout/radial5"/>
    <dgm:cxn modelId="{A68BBCE6-3084-4F5B-B337-A19263139DBC}" type="presParOf" srcId="{6506CF8F-A8D6-446D-9FF5-9E0BCB21C668}" destId="{5C4D45A0-0798-41FB-8584-32D358424E3B}" srcOrd="4" destOrd="0" presId="urn:microsoft.com/office/officeart/2005/8/layout/radial5"/>
    <dgm:cxn modelId="{EF0A89E2-CC1A-4853-84BB-C3FAA3CADEA6}" type="presParOf" srcId="{6506CF8F-A8D6-446D-9FF5-9E0BCB21C668}" destId="{523EA009-F86C-49AF-BF99-B2A16E91A26C}" srcOrd="5" destOrd="0" presId="urn:microsoft.com/office/officeart/2005/8/layout/radial5"/>
    <dgm:cxn modelId="{055A093B-EADF-4DDE-B10D-AF3853CFC0C3}" type="presParOf" srcId="{523EA009-F86C-49AF-BF99-B2A16E91A26C}" destId="{090D8049-C01E-45B0-9BC9-4C86971C9B4E}" srcOrd="0" destOrd="0" presId="urn:microsoft.com/office/officeart/2005/8/layout/radial5"/>
    <dgm:cxn modelId="{445E1EDD-28E9-4210-A5ED-F899CBAFC7FC}" type="presParOf" srcId="{6506CF8F-A8D6-446D-9FF5-9E0BCB21C668}" destId="{8C0AA25B-E7DE-4889-ADF9-1194A7FCD6DE}" srcOrd="6" destOrd="0" presId="urn:microsoft.com/office/officeart/2005/8/layout/radial5"/>
    <dgm:cxn modelId="{0117D514-12F7-4AF5-9469-99EBB2C7DA48}" type="presParOf" srcId="{6506CF8F-A8D6-446D-9FF5-9E0BCB21C668}" destId="{E66C7C22-400D-4F30-81DD-E8BC2767F788}" srcOrd="7" destOrd="0" presId="urn:microsoft.com/office/officeart/2005/8/layout/radial5"/>
    <dgm:cxn modelId="{D345FC03-7E73-4F43-B204-38A379316C03}" type="presParOf" srcId="{E66C7C22-400D-4F30-81DD-E8BC2767F788}" destId="{CC5E53C0-9F84-4757-97D6-D56A08409FD0}" srcOrd="0" destOrd="0" presId="urn:microsoft.com/office/officeart/2005/8/layout/radial5"/>
    <dgm:cxn modelId="{6C1C3B1F-C4CE-44C3-9191-1BDE65C92625}" type="presParOf" srcId="{6506CF8F-A8D6-446D-9FF5-9E0BCB21C668}" destId="{E740FC9D-F6B3-49D2-97D3-4F7206EE45D2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F2531-B1D1-43B1-8D04-1451CF5D40F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4F3BC-9C98-4832-B2B2-276067198470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যুক্তফ্রন্টের শরিক দলগুলো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BCC8EBA-7483-4F87-925A-35391320785B}" type="parTrans" cxnId="{6D132B7B-28BB-459D-AE02-29C15358267B}">
      <dgm:prSet/>
      <dgm:spPr/>
      <dgm:t>
        <a:bodyPr/>
        <a:lstStyle/>
        <a:p>
          <a:endParaRPr lang="en-US"/>
        </a:p>
      </dgm:t>
    </dgm:pt>
    <dgm:pt modelId="{D380A798-7561-43A1-A0A7-B07E18397CC7}" type="sibTrans" cxnId="{6D132B7B-28BB-459D-AE02-29C15358267B}">
      <dgm:prSet/>
      <dgm:spPr/>
      <dgm:t>
        <a:bodyPr/>
        <a:lstStyle/>
        <a:p>
          <a:endParaRPr lang="en-US"/>
        </a:p>
      </dgm:t>
    </dgm:pt>
    <dgm:pt modelId="{88C31D24-32B8-4270-B036-75CA5E3855C8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আওয়ামী মুসলিম লীগ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779568-1C25-4400-B74E-ECB47A15A1D3}" type="parTrans" cxnId="{A4DC9DFA-774D-4EC6-87F4-80A67338B7A8}">
      <dgm:prSet/>
      <dgm:spPr/>
      <dgm:t>
        <a:bodyPr/>
        <a:lstStyle/>
        <a:p>
          <a:endParaRPr lang="en-US"/>
        </a:p>
      </dgm:t>
    </dgm:pt>
    <dgm:pt modelId="{2B349A68-B4E1-48A1-8C8F-CB0D559424E2}" type="sibTrans" cxnId="{A4DC9DFA-774D-4EC6-87F4-80A67338B7A8}">
      <dgm:prSet/>
      <dgm:spPr/>
      <dgm:t>
        <a:bodyPr/>
        <a:lstStyle/>
        <a:p>
          <a:endParaRPr lang="en-US"/>
        </a:p>
      </dgm:t>
    </dgm:pt>
    <dgm:pt modelId="{44270906-2DA8-4146-AA69-32F10EBF273C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নেজাম-ই-ইসলাম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373FF1-531A-492C-80DB-2BFF23AE1D78}" type="parTrans" cxnId="{9BB3DD51-8716-481B-82DC-EB0254B05D29}">
      <dgm:prSet/>
      <dgm:spPr/>
      <dgm:t>
        <a:bodyPr/>
        <a:lstStyle/>
        <a:p>
          <a:endParaRPr lang="en-US"/>
        </a:p>
      </dgm:t>
    </dgm:pt>
    <dgm:pt modelId="{3391D3B9-BCE1-4AE1-99C3-006283034CEB}" type="sibTrans" cxnId="{9BB3DD51-8716-481B-82DC-EB0254B05D29}">
      <dgm:prSet/>
      <dgm:spPr/>
      <dgm:t>
        <a:bodyPr/>
        <a:lstStyle/>
        <a:p>
          <a:endParaRPr lang="en-US"/>
        </a:p>
      </dgm:t>
    </dgm:pt>
    <dgm:pt modelId="{FC0A86DE-C8FC-471F-95C2-AE70EA039068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কৃষক-শ্রমিক পার্টি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8BECC63-AFD5-4EF1-B6F1-BC8B9D3282BD}" type="parTrans" cxnId="{7E9DDE02-70B7-4FC3-9590-6A5D59091DD2}">
      <dgm:prSet/>
      <dgm:spPr/>
      <dgm:t>
        <a:bodyPr/>
        <a:lstStyle/>
        <a:p>
          <a:endParaRPr lang="en-US"/>
        </a:p>
      </dgm:t>
    </dgm:pt>
    <dgm:pt modelId="{D3D06C5C-1AA0-44B5-AC22-463D4BF53D78}" type="sibTrans" cxnId="{7E9DDE02-70B7-4FC3-9590-6A5D59091DD2}">
      <dgm:prSet/>
      <dgm:spPr/>
      <dgm:t>
        <a:bodyPr/>
        <a:lstStyle/>
        <a:p>
          <a:endParaRPr lang="en-US"/>
        </a:p>
      </dgm:t>
    </dgm:pt>
    <dgm:pt modelId="{D3E69233-D32C-48E6-8F98-36D71A225EE0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গণতন্ত্রী দল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579FC8A-9D19-4F56-9A47-B88653343DDE}" type="parTrans" cxnId="{7BD59D63-D948-46D1-B891-B55227F22C0B}">
      <dgm:prSet/>
      <dgm:spPr/>
      <dgm:t>
        <a:bodyPr/>
        <a:lstStyle/>
        <a:p>
          <a:endParaRPr lang="en-US"/>
        </a:p>
      </dgm:t>
    </dgm:pt>
    <dgm:pt modelId="{5651938D-E1D4-45DC-88F5-418DA14056D4}" type="sibTrans" cxnId="{7BD59D63-D948-46D1-B891-B55227F22C0B}">
      <dgm:prSet/>
      <dgm:spPr/>
      <dgm:t>
        <a:bodyPr/>
        <a:lstStyle/>
        <a:p>
          <a:endParaRPr lang="en-US"/>
        </a:p>
      </dgm:t>
    </dgm:pt>
    <dgm:pt modelId="{6506CF8F-A8D6-446D-9FF5-9E0BCB21C668}" type="pres">
      <dgm:prSet presAssocID="{ABDF2531-B1D1-43B1-8D04-1451CF5D40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641A0-5B77-4A0D-9FE7-6A09F5B53AEC}" type="pres">
      <dgm:prSet presAssocID="{5074F3BC-9C98-4832-B2B2-276067198470}" presName="centerShape" presStyleLbl="node0" presStyleIdx="0" presStyleCnt="1" custScaleX="136475" custScaleY="129293"/>
      <dgm:spPr/>
      <dgm:t>
        <a:bodyPr/>
        <a:lstStyle/>
        <a:p>
          <a:endParaRPr lang="en-US"/>
        </a:p>
      </dgm:t>
    </dgm:pt>
    <dgm:pt modelId="{68A639E4-3042-4B0F-B0ED-EB9E1889EC10}" type="pres">
      <dgm:prSet presAssocID="{36779568-1C25-4400-B74E-ECB47A15A1D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FBD4B40-ABD3-43C9-BC87-5C3A6881BDD4}" type="pres">
      <dgm:prSet presAssocID="{36779568-1C25-4400-B74E-ECB47A15A1D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6F75A3F-84D6-4BE0-A14B-C0FD398FDCDA}" type="pres">
      <dgm:prSet presAssocID="{88C31D24-32B8-4270-B036-75CA5E3855C8}" presName="node" presStyleLbl="node1" presStyleIdx="0" presStyleCnt="4" custScaleX="295342" custScaleY="95541" custRadScaleRad="89834" custRadScaleInc="-1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DF6F-63F0-4E1E-A155-8C49EF53DB97}" type="pres">
      <dgm:prSet presAssocID="{59373FF1-531A-492C-80DB-2BFF23AE1D7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B9AB7A1-9CC5-4CF9-8F66-8D5C5D3030AE}" type="pres">
      <dgm:prSet presAssocID="{59373FF1-531A-492C-80DB-2BFF23AE1D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C4D45A0-0798-41FB-8584-32D358424E3B}" type="pres">
      <dgm:prSet presAssocID="{44270906-2DA8-4146-AA69-32F10EBF273C}" presName="node" presStyleLbl="node1" presStyleIdx="1" presStyleCnt="4" custScaleX="236283" custScaleY="105436" custRadScaleRad="145522" custRadScaleInc="-2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EA009-F86C-49AF-BF99-B2A16E91A26C}" type="pres">
      <dgm:prSet presAssocID="{E8BECC63-AFD5-4EF1-B6F1-BC8B9D3282B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90D8049-C01E-45B0-9BC9-4C86971C9B4E}" type="pres">
      <dgm:prSet presAssocID="{E8BECC63-AFD5-4EF1-B6F1-BC8B9D3282B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C0AA25B-E7DE-4889-ADF9-1194A7FCD6DE}" type="pres">
      <dgm:prSet presAssocID="{FC0A86DE-C8FC-471F-95C2-AE70EA039068}" presName="node" presStyleLbl="node1" presStyleIdx="2" presStyleCnt="4" custScaleX="269364" custScaleY="91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C7C22-400D-4F30-81DD-E8BC2767F788}" type="pres">
      <dgm:prSet presAssocID="{3579FC8A-9D19-4F56-9A47-B88653343DD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C5E53C0-9F84-4757-97D6-D56A08409FD0}" type="pres">
      <dgm:prSet presAssocID="{3579FC8A-9D19-4F56-9A47-B88653343DD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740FC9D-F6B3-49D2-97D3-4F7206EE45D2}" type="pres">
      <dgm:prSet presAssocID="{D3E69233-D32C-48E6-8F98-36D71A225EE0}" presName="node" presStyleLbl="node1" presStyleIdx="3" presStyleCnt="4" custScaleX="256147" custScaleY="96473" custRadScaleRad="156483" custRadScaleInc="-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0ACB0-9B32-46F0-B9BC-9E47B91A6AA6}" type="presOf" srcId="{59373FF1-531A-492C-80DB-2BFF23AE1D78}" destId="{6B9AB7A1-9CC5-4CF9-8F66-8D5C5D3030AE}" srcOrd="1" destOrd="0" presId="urn:microsoft.com/office/officeart/2005/8/layout/radial5"/>
    <dgm:cxn modelId="{89FBE7D6-8B08-4AA0-A5AF-64738D0905A1}" type="presOf" srcId="{E8BECC63-AFD5-4EF1-B6F1-BC8B9D3282BD}" destId="{523EA009-F86C-49AF-BF99-B2A16E91A26C}" srcOrd="0" destOrd="0" presId="urn:microsoft.com/office/officeart/2005/8/layout/radial5"/>
    <dgm:cxn modelId="{7BD59D63-D948-46D1-B891-B55227F22C0B}" srcId="{5074F3BC-9C98-4832-B2B2-276067198470}" destId="{D3E69233-D32C-48E6-8F98-36D71A225EE0}" srcOrd="3" destOrd="0" parTransId="{3579FC8A-9D19-4F56-9A47-B88653343DDE}" sibTransId="{5651938D-E1D4-45DC-88F5-418DA14056D4}"/>
    <dgm:cxn modelId="{15A540CD-E79E-4223-8226-4C6F8AF4BD77}" type="presOf" srcId="{D3E69233-D32C-48E6-8F98-36D71A225EE0}" destId="{E740FC9D-F6B3-49D2-97D3-4F7206EE45D2}" srcOrd="0" destOrd="0" presId="urn:microsoft.com/office/officeart/2005/8/layout/radial5"/>
    <dgm:cxn modelId="{2B4983B8-25D2-43CF-9E62-D14D1270AAE9}" type="presOf" srcId="{ABDF2531-B1D1-43B1-8D04-1451CF5D40FE}" destId="{6506CF8F-A8D6-446D-9FF5-9E0BCB21C668}" srcOrd="0" destOrd="0" presId="urn:microsoft.com/office/officeart/2005/8/layout/radial5"/>
    <dgm:cxn modelId="{7E9DDE02-70B7-4FC3-9590-6A5D59091DD2}" srcId="{5074F3BC-9C98-4832-B2B2-276067198470}" destId="{FC0A86DE-C8FC-471F-95C2-AE70EA039068}" srcOrd="2" destOrd="0" parTransId="{E8BECC63-AFD5-4EF1-B6F1-BC8B9D3282BD}" sibTransId="{D3D06C5C-1AA0-44B5-AC22-463D4BF53D78}"/>
    <dgm:cxn modelId="{6D132B7B-28BB-459D-AE02-29C15358267B}" srcId="{ABDF2531-B1D1-43B1-8D04-1451CF5D40FE}" destId="{5074F3BC-9C98-4832-B2B2-276067198470}" srcOrd="0" destOrd="0" parTransId="{FBCC8EBA-7483-4F87-925A-35391320785B}" sibTransId="{D380A798-7561-43A1-A0A7-B07E18397CC7}"/>
    <dgm:cxn modelId="{891F1908-6506-4C03-B4BE-7D98E890776E}" type="presOf" srcId="{36779568-1C25-4400-B74E-ECB47A15A1D3}" destId="{68A639E4-3042-4B0F-B0ED-EB9E1889EC10}" srcOrd="0" destOrd="0" presId="urn:microsoft.com/office/officeart/2005/8/layout/radial5"/>
    <dgm:cxn modelId="{9C762613-E7FE-47F1-A38A-4DAAB412D8A8}" type="presOf" srcId="{5074F3BC-9C98-4832-B2B2-276067198470}" destId="{F31641A0-5B77-4A0D-9FE7-6A09F5B53AEC}" srcOrd="0" destOrd="0" presId="urn:microsoft.com/office/officeart/2005/8/layout/radial5"/>
    <dgm:cxn modelId="{8B678C9E-4656-477C-B094-0088D759837D}" type="presOf" srcId="{88C31D24-32B8-4270-B036-75CA5E3855C8}" destId="{86F75A3F-84D6-4BE0-A14B-C0FD398FDCDA}" srcOrd="0" destOrd="0" presId="urn:microsoft.com/office/officeart/2005/8/layout/radial5"/>
    <dgm:cxn modelId="{0C1E5809-0970-43D7-9A64-2A78B9DDC565}" type="presOf" srcId="{FC0A86DE-C8FC-471F-95C2-AE70EA039068}" destId="{8C0AA25B-E7DE-4889-ADF9-1194A7FCD6DE}" srcOrd="0" destOrd="0" presId="urn:microsoft.com/office/officeart/2005/8/layout/radial5"/>
    <dgm:cxn modelId="{248BD3A8-8732-4CF9-B563-36760C1E2494}" type="presOf" srcId="{59373FF1-531A-492C-80DB-2BFF23AE1D78}" destId="{61A5DF6F-63F0-4E1E-A155-8C49EF53DB97}" srcOrd="0" destOrd="0" presId="urn:microsoft.com/office/officeart/2005/8/layout/radial5"/>
    <dgm:cxn modelId="{E6CA2FEB-3DDC-45E3-9677-B3A267E0D2DE}" type="presOf" srcId="{3579FC8A-9D19-4F56-9A47-B88653343DDE}" destId="{CC5E53C0-9F84-4757-97D6-D56A08409FD0}" srcOrd="1" destOrd="0" presId="urn:microsoft.com/office/officeart/2005/8/layout/radial5"/>
    <dgm:cxn modelId="{2CAC18FB-82BB-4A85-A05F-B2D1B211DA6E}" type="presOf" srcId="{3579FC8A-9D19-4F56-9A47-B88653343DDE}" destId="{E66C7C22-400D-4F30-81DD-E8BC2767F788}" srcOrd="0" destOrd="0" presId="urn:microsoft.com/office/officeart/2005/8/layout/radial5"/>
    <dgm:cxn modelId="{5DFC83EE-DB22-4EA6-8D05-01CFEC3599A6}" type="presOf" srcId="{E8BECC63-AFD5-4EF1-B6F1-BC8B9D3282BD}" destId="{090D8049-C01E-45B0-9BC9-4C86971C9B4E}" srcOrd="1" destOrd="0" presId="urn:microsoft.com/office/officeart/2005/8/layout/radial5"/>
    <dgm:cxn modelId="{21C566BA-3985-47D5-AF6C-BE689207F109}" type="presOf" srcId="{44270906-2DA8-4146-AA69-32F10EBF273C}" destId="{5C4D45A0-0798-41FB-8584-32D358424E3B}" srcOrd="0" destOrd="0" presId="urn:microsoft.com/office/officeart/2005/8/layout/radial5"/>
    <dgm:cxn modelId="{FFCDDD8B-3685-4D49-B6B3-AAFF88DF7C2B}" type="presOf" srcId="{36779568-1C25-4400-B74E-ECB47A15A1D3}" destId="{FFBD4B40-ABD3-43C9-BC87-5C3A6881BDD4}" srcOrd="1" destOrd="0" presId="urn:microsoft.com/office/officeart/2005/8/layout/radial5"/>
    <dgm:cxn modelId="{9BB3DD51-8716-481B-82DC-EB0254B05D29}" srcId="{5074F3BC-9C98-4832-B2B2-276067198470}" destId="{44270906-2DA8-4146-AA69-32F10EBF273C}" srcOrd="1" destOrd="0" parTransId="{59373FF1-531A-492C-80DB-2BFF23AE1D78}" sibTransId="{3391D3B9-BCE1-4AE1-99C3-006283034CEB}"/>
    <dgm:cxn modelId="{A4DC9DFA-774D-4EC6-87F4-80A67338B7A8}" srcId="{5074F3BC-9C98-4832-B2B2-276067198470}" destId="{88C31D24-32B8-4270-B036-75CA5E3855C8}" srcOrd="0" destOrd="0" parTransId="{36779568-1C25-4400-B74E-ECB47A15A1D3}" sibTransId="{2B349A68-B4E1-48A1-8C8F-CB0D559424E2}"/>
    <dgm:cxn modelId="{61144ECE-8781-4199-B736-D5C4C2014A89}" type="presParOf" srcId="{6506CF8F-A8D6-446D-9FF5-9E0BCB21C668}" destId="{F31641A0-5B77-4A0D-9FE7-6A09F5B53AEC}" srcOrd="0" destOrd="0" presId="urn:microsoft.com/office/officeart/2005/8/layout/radial5"/>
    <dgm:cxn modelId="{B46268CD-EF45-498E-81A6-69196B4ABEED}" type="presParOf" srcId="{6506CF8F-A8D6-446D-9FF5-9E0BCB21C668}" destId="{68A639E4-3042-4B0F-B0ED-EB9E1889EC10}" srcOrd="1" destOrd="0" presId="urn:microsoft.com/office/officeart/2005/8/layout/radial5"/>
    <dgm:cxn modelId="{904DAB86-AB87-4E8C-9AFB-8F72954E83C5}" type="presParOf" srcId="{68A639E4-3042-4B0F-B0ED-EB9E1889EC10}" destId="{FFBD4B40-ABD3-43C9-BC87-5C3A6881BDD4}" srcOrd="0" destOrd="0" presId="urn:microsoft.com/office/officeart/2005/8/layout/radial5"/>
    <dgm:cxn modelId="{C9B89F7B-283D-49C2-99A7-8BC0AB1F4810}" type="presParOf" srcId="{6506CF8F-A8D6-446D-9FF5-9E0BCB21C668}" destId="{86F75A3F-84D6-4BE0-A14B-C0FD398FDCDA}" srcOrd="2" destOrd="0" presId="urn:microsoft.com/office/officeart/2005/8/layout/radial5"/>
    <dgm:cxn modelId="{85BF34BD-22B3-4C33-8398-FB7D86E4B173}" type="presParOf" srcId="{6506CF8F-A8D6-446D-9FF5-9E0BCB21C668}" destId="{61A5DF6F-63F0-4E1E-A155-8C49EF53DB97}" srcOrd="3" destOrd="0" presId="urn:microsoft.com/office/officeart/2005/8/layout/radial5"/>
    <dgm:cxn modelId="{3FB157AB-A22D-4C18-A149-D45AE82A260F}" type="presParOf" srcId="{61A5DF6F-63F0-4E1E-A155-8C49EF53DB97}" destId="{6B9AB7A1-9CC5-4CF9-8F66-8D5C5D3030AE}" srcOrd="0" destOrd="0" presId="urn:microsoft.com/office/officeart/2005/8/layout/radial5"/>
    <dgm:cxn modelId="{23AA76EA-1ACF-4995-A98F-D4D74225241F}" type="presParOf" srcId="{6506CF8F-A8D6-446D-9FF5-9E0BCB21C668}" destId="{5C4D45A0-0798-41FB-8584-32D358424E3B}" srcOrd="4" destOrd="0" presId="urn:microsoft.com/office/officeart/2005/8/layout/radial5"/>
    <dgm:cxn modelId="{5AB8F6D5-C3D2-456E-A14B-B01E171E91D2}" type="presParOf" srcId="{6506CF8F-A8D6-446D-9FF5-9E0BCB21C668}" destId="{523EA009-F86C-49AF-BF99-B2A16E91A26C}" srcOrd="5" destOrd="0" presId="urn:microsoft.com/office/officeart/2005/8/layout/radial5"/>
    <dgm:cxn modelId="{FFDD17F4-BA98-47EA-A099-1B6A86269595}" type="presParOf" srcId="{523EA009-F86C-49AF-BF99-B2A16E91A26C}" destId="{090D8049-C01E-45B0-9BC9-4C86971C9B4E}" srcOrd="0" destOrd="0" presId="urn:microsoft.com/office/officeart/2005/8/layout/radial5"/>
    <dgm:cxn modelId="{D3BA1850-56A6-49D7-8F92-C2560BE6A74A}" type="presParOf" srcId="{6506CF8F-A8D6-446D-9FF5-9E0BCB21C668}" destId="{8C0AA25B-E7DE-4889-ADF9-1194A7FCD6DE}" srcOrd="6" destOrd="0" presId="urn:microsoft.com/office/officeart/2005/8/layout/radial5"/>
    <dgm:cxn modelId="{4ED9C6D6-F9E0-4857-83E0-E13752055FE3}" type="presParOf" srcId="{6506CF8F-A8D6-446D-9FF5-9E0BCB21C668}" destId="{E66C7C22-400D-4F30-81DD-E8BC2767F788}" srcOrd="7" destOrd="0" presId="urn:microsoft.com/office/officeart/2005/8/layout/radial5"/>
    <dgm:cxn modelId="{43A9EFF1-5C08-4CB9-90D6-380A0746B471}" type="presParOf" srcId="{E66C7C22-400D-4F30-81DD-E8BC2767F788}" destId="{CC5E53C0-9F84-4757-97D6-D56A08409FD0}" srcOrd="0" destOrd="0" presId="urn:microsoft.com/office/officeart/2005/8/layout/radial5"/>
    <dgm:cxn modelId="{79E632FA-6E39-4020-9E01-9A7B0E2B7127}" type="presParOf" srcId="{6506CF8F-A8D6-446D-9FF5-9E0BCB21C668}" destId="{E740FC9D-F6B3-49D2-97D3-4F7206EE45D2}" srcOrd="8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9B0AFF-07F8-49F2-A874-08E3B35AC30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9B29F-2F01-421F-8017-CA63B86F304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573AA7F-4BEB-4788-9A11-542D60C906BA}" type="parTrans" cxnId="{321CE9C0-0899-4258-B0B7-BA403ED13AA6}">
      <dgm:prSet/>
      <dgm:spPr/>
      <dgm:t>
        <a:bodyPr/>
        <a:lstStyle/>
        <a:p>
          <a:endParaRPr lang="en-US"/>
        </a:p>
      </dgm:t>
    </dgm:pt>
    <dgm:pt modelId="{D775060D-7B95-4CE3-B085-262E355B2607}" type="sibTrans" cxnId="{321CE9C0-0899-4258-B0B7-BA403ED13AA6}">
      <dgm:prSet/>
      <dgm:spPr/>
      <dgm:t>
        <a:bodyPr/>
        <a:lstStyle/>
        <a:p>
          <a:endParaRPr lang="en-US"/>
        </a:p>
      </dgm:t>
    </dgm:pt>
    <dgm:pt modelId="{441F8EF6-BFF6-4F76-9810-27889B626B8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endParaRPr lang="en-US" dirty="0"/>
        </a:p>
      </dgm:t>
    </dgm:pt>
    <dgm:pt modelId="{CB92EC54-F064-4E91-9FC6-2DCFFD79687E}" type="parTrans" cxnId="{EFAF449C-2E2A-4FDA-B564-EC74EDD75E32}">
      <dgm:prSet/>
      <dgm:spPr/>
      <dgm:t>
        <a:bodyPr/>
        <a:lstStyle/>
        <a:p>
          <a:endParaRPr lang="en-US"/>
        </a:p>
      </dgm:t>
    </dgm:pt>
    <dgm:pt modelId="{E206CB27-F6D1-499E-9E39-E9FBF87520AE}" type="sibTrans" cxnId="{EFAF449C-2E2A-4FDA-B564-EC74EDD75E32}">
      <dgm:prSet/>
      <dgm:spPr/>
      <dgm:t>
        <a:bodyPr/>
        <a:lstStyle/>
        <a:p>
          <a:endParaRPr lang="en-US"/>
        </a:p>
      </dgm:t>
    </dgm:pt>
    <dgm:pt modelId="{321E0A85-AD9D-49C5-B728-F9BFF2EE8C1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endParaRPr lang="en-US" dirty="0"/>
        </a:p>
      </dgm:t>
    </dgm:pt>
    <dgm:pt modelId="{9A021D54-24DF-4697-8EAA-C90845BE835F}" type="parTrans" cxnId="{7DD8A235-C429-4A39-8BD7-A7CAF552CAD6}">
      <dgm:prSet/>
      <dgm:spPr/>
      <dgm:t>
        <a:bodyPr/>
        <a:lstStyle/>
        <a:p>
          <a:endParaRPr lang="en-US"/>
        </a:p>
      </dgm:t>
    </dgm:pt>
    <dgm:pt modelId="{3B1EBAB8-1B5B-44FD-AD18-2A02BC76ED6E}" type="sibTrans" cxnId="{7DD8A235-C429-4A39-8BD7-A7CAF552CAD6}">
      <dgm:prSet/>
      <dgm:spPr/>
      <dgm:t>
        <a:bodyPr/>
        <a:lstStyle/>
        <a:p>
          <a:endParaRPr lang="en-US"/>
        </a:p>
      </dgm:t>
    </dgm:pt>
    <dgm:pt modelId="{EEA77B2E-0AF1-4E22-9C1C-AFD0EFF3AD18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17CA73-1435-4D9B-8462-198B365B3E8E}" type="parTrans" cxnId="{921F5ADA-9590-4952-989A-E02EAE3949F7}">
      <dgm:prSet/>
      <dgm:spPr/>
      <dgm:t>
        <a:bodyPr/>
        <a:lstStyle/>
        <a:p>
          <a:endParaRPr lang="en-US"/>
        </a:p>
      </dgm:t>
    </dgm:pt>
    <dgm:pt modelId="{BBC51E76-A70B-4CAE-AC03-AD4AFA97D196}" type="sibTrans" cxnId="{921F5ADA-9590-4952-989A-E02EAE3949F7}">
      <dgm:prSet/>
      <dgm:spPr/>
      <dgm:t>
        <a:bodyPr/>
        <a:lstStyle/>
        <a:p>
          <a:endParaRPr lang="en-US"/>
        </a:p>
      </dgm:t>
    </dgm:pt>
    <dgm:pt modelId="{2E5C205D-9DE3-4780-BF92-761DC0A1C46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0A3FF3-EE4F-4B71-8719-6BE6E5FD756B}" type="parTrans" cxnId="{C33B5BA2-7A4D-4347-B700-3A383632611D}">
      <dgm:prSet/>
      <dgm:spPr/>
      <dgm:t>
        <a:bodyPr/>
        <a:lstStyle/>
        <a:p>
          <a:endParaRPr lang="en-US"/>
        </a:p>
      </dgm:t>
    </dgm:pt>
    <dgm:pt modelId="{543C1902-DE64-4D87-B8DB-C74CD26AF708}" type="sibTrans" cxnId="{C33B5BA2-7A4D-4347-B700-3A383632611D}">
      <dgm:prSet/>
      <dgm:spPr/>
      <dgm:t>
        <a:bodyPr/>
        <a:lstStyle/>
        <a:p>
          <a:endParaRPr lang="en-US"/>
        </a:p>
      </dgm:t>
    </dgm:pt>
    <dgm:pt modelId="{9E14BC61-4E26-4872-A72E-E3B88FD719EA}" type="pres">
      <dgm:prSet presAssocID="{5C9B0AFF-07F8-49F2-A874-08E3B35AC3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D4EDA-BD93-4B3B-8B6E-E12BD4FA8747}" type="pres">
      <dgm:prSet presAssocID="{9749B29F-2F01-421F-8017-CA63B86F3042}" presName="centerShape" presStyleLbl="node0" presStyleIdx="0" presStyleCnt="1"/>
      <dgm:spPr/>
      <dgm:t>
        <a:bodyPr/>
        <a:lstStyle/>
        <a:p>
          <a:endParaRPr lang="en-US"/>
        </a:p>
      </dgm:t>
    </dgm:pt>
    <dgm:pt modelId="{BA8E7683-16D2-4341-95F3-28819AC94B7C}" type="pres">
      <dgm:prSet presAssocID="{CB92EC54-F064-4E91-9FC6-2DCFFD79687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202FC4A-5B37-4CF3-8DD7-5D7B01A5750B}" type="pres">
      <dgm:prSet presAssocID="{CB92EC54-F064-4E91-9FC6-2DCFFD79687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C7963AC-9C25-4B3A-89F2-50B1599FB923}" type="pres">
      <dgm:prSet presAssocID="{441F8EF6-BFF6-4F76-9810-27889B626B8F}" presName="node" presStyleLbl="node1" presStyleIdx="0" presStyleCnt="4" custScaleX="125557" custScaleY="107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0D4BA-0998-41D3-A660-D07211B3D601}" type="pres">
      <dgm:prSet presAssocID="{0617CA73-1435-4D9B-8462-198B365B3E8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840773C-3336-4FB8-B3E3-AE2628219829}" type="pres">
      <dgm:prSet presAssocID="{0617CA73-1435-4D9B-8462-198B365B3E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FD2C035-EF9B-4CBC-87AA-09F785ECA414}" type="pres">
      <dgm:prSet presAssocID="{EEA77B2E-0AF1-4E22-9C1C-AFD0EFF3AD18}" presName="node" presStyleLbl="node1" presStyleIdx="1" presStyleCnt="4" custScaleX="118552" custScaleY="11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09D1C-E71D-4AB9-90AE-9DE264271D2C}" type="pres">
      <dgm:prSet presAssocID="{9A021D54-24DF-4697-8EAA-C90845BE835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E648897-03E9-415E-A5EC-540801FCC073}" type="pres">
      <dgm:prSet presAssocID="{9A021D54-24DF-4697-8EAA-C90845BE835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4E72E3-A5F5-4F08-AE2C-8FBE1B7A84E1}" type="pres">
      <dgm:prSet presAssocID="{321E0A85-AD9D-49C5-B728-F9BFF2EE8C1A}" presName="node" presStyleLbl="node1" presStyleIdx="2" presStyleCnt="4" custScaleX="114415" custScaleY="103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2AF81-FA17-4C15-B107-9AA15FDDFDAD}" type="pres">
      <dgm:prSet presAssocID="{100A3FF3-EE4F-4B71-8719-6BE6E5FD756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70F1E01-E969-483F-9783-258F13EB81CA}" type="pres">
      <dgm:prSet presAssocID="{100A3FF3-EE4F-4B71-8719-6BE6E5FD75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56F1C41-211F-40F2-B67B-67596CBE7F91}" type="pres">
      <dgm:prSet presAssocID="{2E5C205D-9DE3-4780-BF92-761DC0A1C46C}" presName="node" presStyleLbl="node1" presStyleIdx="3" presStyleCnt="4" custScaleX="110357" custScaleY="140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4333A-4E4C-4A17-8155-9063482F25A3}" type="presOf" srcId="{9749B29F-2F01-421F-8017-CA63B86F3042}" destId="{F4BD4EDA-BD93-4B3B-8B6E-E12BD4FA8747}" srcOrd="0" destOrd="0" presId="urn:microsoft.com/office/officeart/2005/8/layout/radial5"/>
    <dgm:cxn modelId="{2681526B-A156-487E-9574-106C5DD40BC9}" type="presOf" srcId="{2E5C205D-9DE3-4780-BF92-761DC0A1C46C}" destId="{456F1C41-211F-40F2-B67B-67596CBE7F91}" srcOrd="0" destOrd="0" presId="urn:microsoft.com/office/officeart/2005/8/layout/radial5"/>
    <dgm:cxn modelId="{C33B5BA2-7A4D-4347-B700-3A383632611D}" srcId="{9749B29F-2F01-421F-8017-CA63B86F3042}" destId="{2E5C205D-9DE3-4780-BF92-761DC0A1C46C}" srcOrd="3" destOrd="0" parTransId="{100A3FF3-EE4F-4B71-8719-6BE6E5FD756B}" sibTransId="{543C1902-DE64-4D87-B8DB-C74CD26AF708}"/>
    <dgm:cxn modelId="{F363AD48-B5E0-40A5-86A6-ED45630A7D71}" type="presOf" srcId="{EEA77B2E-0AF1-4E22-9C1C-AFD0EFF3AD18}" destId="{AFD2C035-EF9B-4CBC-87AA-09F785ECA414}" srcOrd="0" destOrd="0" presId="urn:microsoft.com/office/officeart/2005/8/layout/radial5"/>
    <dgm:cxn modelId="{33B9E90D-431F-4DC8-852B-D271B9ACB089}" type="presOf" srcId="{100A3FF3-EE4F-4B71-8719-6BE6E5FD756B}" destId="{6002AF81-FA17-4C15-B107-9AA15FDDFDAD}" srcOrd="0" destOrd="0" presId="urn:microsoft.com/office/officeart/2005/8/layout/radial5"/>
    <dgm:cxn modelId="{DFB32596-6331-4885-8917-AD5D4D5BA85F}" type="presOf" srcId="{0617CA73-1435-4D9B-8462-198B365B3E8E}" destId="{3690D4BA-0998-41D3-A660-D07211B3D601}" srcOrd="0" destOrd="0" presId="urn:microsoft.com/office/officeart/2005/8/layout/radial5"/>
    <dgm:cxn modelId="{D7897027-83D3-4144-8DBF-178F7E0471FD}" type="presOf" srcId="{441F8EF6-BFF6-4F76-9810-27889B626B8F}" destId="{FC7963AC-9C25-4B3A-89F2-50B1599FB923}" srcOrd="0" destOrd="0" presId="urn:microsoft.com/office/officeart/2005/8/layout/radial5"/>
    <dgm:cxn modelId="{321CE9C0-0899-4258-B0B7-BA403ED13AA6}" srcId="{5C9B0AFF-07F8-49F2-A874-08E3B35AC30B}" destId="{9749B29F-2F01-421F-8017-CA63B86F3042}" srcOrd="0" destOrd="0" parTransId="{C573AA7F-4BEB-4788-9A11-542D60C906BA}" sibTransId="{D775060D-7B95-4CE3-B085-262E355B2607}"/>
    <dgm:cxn modelId="{28A09BE9-23AC-47FD-83FA-B62DF23473EB}" type="presOf" srcId="{CB92EC54-F064-4E91-9FC6-2DCFFD79687E}" destId="{0202FC4A-5B37-4CF3-8DD7-5D7B01A5750B}" srcOrd="1" destOrd="0" presId="urn:microsoft.com/office/officeart/2005/8/layout/radial5"/>
    <dgm:cxn modelId="{E9284673-B202-4670-A255-337F661AD31D}" type="presOf" srcId="{321E0A85-AD9D-49C5-B728-F9BFF2EE8C1A}" destId="{A64E72E3-A5F5-4F08-AE2C-8FBE1B7A84E1}" srcOrd="0" destOrd="0" presId="urn:microsoft.com/office/officeart/2005/8/layout/radial5"/>
    <dgm:cxn modelId="{8A4FE21E-B8B1-4A84-AA83-7F12781483AE}" type="presOf" srcId="{5C9B0AFF-07F8-49F2-A874-08E3B35AC30B}" destId="{9E14BC61-4E26-4872-A72E-E3B88FD719EA}" srcOrd="0" destOrd="0" presId="urn:microsoft.com/office/officeart/2005/8/layout/radial5"/>
    <dgm:cxn modelId="{7DD8A235-C429-4A39-8BD7-A7CAF552CAD6}" srcId="{9749B29F-2F01-421F-8017-CA63B86F3042}" destId="{321E0A85-AD9D-49C5-B728-F9BFF2EE8C1A}" srcOrd="2" destOrd="0" parTransId="{9A021D54-24DF-4697-8EAA-C90845BE835F}" sibTransId="{3B1EBAB8-1B5B-44FD-AD18-2A02BC76ED6E}"/>
    <dgm:cxn modelId="{EFAF449C-2E2A-4FDA-B564-EC74EDD75E32}" srcId="{9749B29F-2F01-421F-8017-CA63B86F3042}" destId="{441F8EF6-BFF6-4F76-9810-27889B626B8F}" srcOrd="0" destOrd="0" parTransId="{CB92EC54-F064-4E91-9FC6-2DCFFD79687E}" sibTransId="{E206CB27-F6D1-499E-9E39-E9FBF87520AE}"/>
    <dgm:cxn modelId="{1FF2F22F-1082-4C85-96DD-9A2C65EC58D0}" type="presOf" srcId="{9A021D54-24DF-4697-8EAA-C90845BE835F}" destId="{CE648897-03E9-415E-A5EC-540801FCC073}" srcOrd="1" destOrd="0" presId="urn:microsoft.com/office/officeart/2005/8/layout/radial5"/>
    <dgm:cxn modelId="{0DF2AAC7-6F38-450B-8F8B-1D554C5BC1FE}" type="presOf" srcId="{9A021D54-24DF-4697-8EAA-C90845BE835F}" destId="{93D09D1C-E71D-4AB9-90AE-9DE264271D2C}" srcOrd="0" destOrd="0" presId="urn:microsoft.com/office/officeart/2005/8/layout/radial5"/>
    <dgm:cxn modelId="{88F0992A-B504-4BFE-868B-A55FC95D83A6}" type="presOf" srcId="{0617CA73-1435-4D9B-8462-198B365B3E8E}" destId="{0840773C-3336-4FB8-B3E3-AE2628219829}" srcOrd="1" destOrd="0" presId="urn:microsoft.com/office/officeart/2005/8/layout/radial5"/>
    <dgm:cxn modelId="{BB30DCD1-A13B-40C5-A996-A00460F4ED6D}" type="presOf" srcId="{CB92EC54-F064-4E91-9FC6-2DCFFD79687E}" destId="{BA8E7683-16D2-4341-95F3-28819AC94B7C}" srcOrd="0" destOrd="0" presId="urn:microsoft.com/office/officeart/2005/8/layout/radial5"/>
    <dgm:cxn modelId="{B9819662-0D73-4AE4-861B-57B7D605E267}" type="presOf" srcId="{100A3FF3-EE4F-4B71-8719-6BE6E5FD756B}" destId="{070F1E01-E969-483F-9783-258F13EB81CA}" srcOrd="1" destOrd="0" presId="urn:microsoft.com/office/officeart/2005/8/layout/radial5"/>
    <dgm:cxn modelId="{921F5ADA-9590-4952-989A-E02EAE3949F7}" srcId="{9749B29F-2F01-421F-8017-CA63B86F3042}" destId="{EEA77B2E-0AF1-4E22-9C1C-AFD0EFF3AD18}" srcOrd="1" destOrd="0" parTransId="{0617CA73-1435-4D9B-8462-198B365B3E8E}" sibTransId="{BBC51E76-A70B-4CAE-AC03-AD4AFA97D196}"/>
    <dgm:cxn modelId="{ED852930-42F0-4672-A185-09D89F1196F5}" type="presParOf" srcId="{9E14BC61-4E26-4872-A72E-E3B88FD719EA}" destId="{F4BD4EDA-BD93-4B3B-8B6E-E12BD4FA8747}" srcOrd="0" destOrd="0" presId="urn:microsoft.com/office/officeart/2005/8/layout/radial5"/>
    <dgm:cxn modelId="{B3D58EC7-D08F-46AA-BCA6-E6D1AE46589A}" type="presParOf" srcId="{9E14BC61-4E26-4872-A72E-E3B88FD719EA}" destId="{BA8E7683-16D2-4341-95F3-28819AC94B7C}" srcOrd="1" destOrd="0" presId="urn:microsoft.com/office/officeart/2005/8/layout/radial5"/>
    <dgm:cxn modelId="{85A0D19B-B850-4CC7-BD1B-1D8E015DFD80}" type="presParOf" srcId="{BA8E7683-16D2-4341-95F3-28819AC94B7C}" destId="{0202FC4A-5B37-4CF3-8DD7-5D7B01A5750B}" srcOrd="0" destOrd="0" presId="urn:microsoft.com/office/officeart/2005/8/layout/radial5"/>
    <dgm:cxn modelId="{4F9D46FE-218B-44F3-B322-0BD6720B59BB}" type="presParOf" srcId="{9E14BC61-4E26-4872-A72E-E3B88FD719EA}" destId="{FC7963AC-9C25-4B3A-89F2-50B1599FB923}" srcOrd="2" destOrd="0" presId="urn:microsoft.com/office/officeart/2005/8/layout/radial5"/>
    <dgm:cxn modelId="{F51E93A6-F8F9-4FD7-B606-75A49D5265AD}" type="presParOf" srcId="{9E14BC61-4E26-4872-A72E-E3B88FD719EA}" destId="{3690D4BA-0998-41D3-A660-D07211B3D601}" srcOrd="3" destOrd="0" presId="urn:microsoft.com/office/officeart/2005/8/layout/radial5"/>
    <dgm:cxn modelId="{3CF2C74A-CC56-486E-BD96-46D3D3F5DB88}" type="presParOf" srcId="{3690D4BA-0998-41D3-A660-D07211B3D601}" destId="{0840773C-3336-4FB8-B3E3-AE2628219829}" srcOrd="0" destOrd="0" presId="urn:microsoft.com/office/officeart/2005/8/layout/radial5"/>
    <dgm:cxn modelId="{6F268437-42BA-401D-B53C-F521A1C18F32}" type="presParOf" srcId="{9E14BC61-4E26-4872-A72E-E3B88FD719EA}" destId="{AFD2C035-EF9B-4CBC-87AA-09F785ECA414}" srcOrd="4" destOrd="0" presId="urn:microsoft.com/office/officeart/2005/8/layout/radial5"/>
    <dgm:cxn modelId="{527BFCB0-0BE9-4408-A601-241CF3F6A73C}" type="presParOf" srcId="{9E14BC61-4E26-4872-A72E-E3B88FD719EA}" destId="{93D09D1C-E71D-4AB9-90AE-9DE264271D2C}" srcOrd="5" destOrd="0" presId="urn:microsoft.com/office/officeart/2005/8/layout/radial5"/>
    <dgm:cxn modelId="{5B4A2F88-5291-4458-97C8-2C12C9DBC710}" type="presParOf" srcId="{93D09D1C-E71D-4AB9-90AE-9DE264271D2C}" destId="{CE648897-03E9-415E-A5EC-540801FCC073}" srcOrd="0" destOrd="0" presId="urn:microsoft.com/office/officeart/2005/8/layout/radial5"/>
    <dgm:cxn modelId="{3C46030A-6AD7-4C44-9C81-8C1D966FC61E}" type="presParOf" srcId="{9E14BC61-4E26-4872-A72E-E3B88FD719EA}" destId="{A64E72E3-A5F5-4F08-AE2C-8FBE1B7A84E1}" srcOrd="6" destOrd="0" presId="urn:microsoft.com/office/officeart/2005/8/layout/radial5"/>
    <dgm:cxn modelId="{7E97175B-E72B-4AFF-863C-01F31242E5AC}" type="presParOf" srcId="{9E14BC61-4E26-4872-A72E-E3B88FD719EA}" destId="{6002AF81-FA17-4C15-B107-9AA15FDDFDAD}" srcOrd="7" destOrd="0" presId="urn:microsoft.com/office/officeart/2005/8/layout/radial5"/>
    <dgm:cxn modelId="{0DE17223-D562-43CE-93B6-2F4513522DEB}" type="presParOf" srcId="{6002AF81-FA17-4C15-B107-9AA15FDDFDAD}" destId="{070F1E01-E969-483F-9783-258F13EB81CA}" srcOrd="0" destOrd="0" presId="urn:microsoft.com/office/officeart/2005/8/layout/radial5"/>
    <dgm:cxn modelId="{5BCEEC4F-C68A-4CAE-AC9A-B27D49DB4C76}" type="presParOf" srcId="{9E14BC61-4E26-4872-A72E-E3B88FD719EA}" destId="{456F1C41-211F-40F2-B67B-67596CBE7F91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6019800" cy="11430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RespectfulFalseBats-size_restricte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3770" y="1951198"/>
            <a:ext cx="5574030" cy="4196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0"/>
            <a:ext cx="6858000" cy="990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895600"/>
            <a:ext cx="8305800" cy="990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60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4724400" cy="838200"/>
          </a:xfr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328400" cy="4267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		২।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যুক্তফ্রন্ট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গঠন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৪। ১৯৫৪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08000" y="152400"/>
          <a:ext cx="11480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08000" y="457200"/>
          <a:ext cx="11480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eed\Pictures\N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438400"/>
            <a:ext cx="4166448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6" descr="C:\Users\need\Pictures\NB5.jpg"/>
          <p:cNvPicPr>
            <a:picLocks noChangeAspect="1" noChangeArrowheads="1"/>
          </p:cNvPicPr>
          <p:nvPr/>
        </p:nvPicPr>
        <p:blipFill>
          <a:blip r:embed="rId3"/>
          <a:srcRect r="27027"/>
          <a:stretch>
            <a:fillRect/>
          </a:stretch>
        </p:blipFill>
        <p:spPr bwMode="auto">
          <a:xfrm>
            <a:off x="7620000" y="2209800"/>
            <a:ext cx="3124200" cy="319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0" y="685800"/>
            <a:ext cx="6858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562600"/>
            <a:ext cx="4191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5486400"/>
            <a:ext cx="32766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হারিকেন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86200" y="762000"/>
            <a:ext cx="4267200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3962400" y="914400"/>
            <a:ext cx="4114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ব্যালট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পেপার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86200" y="37338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need\Pictures\N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828800"/>
            <a:ext cx="2895600" cy="1600200"/>
          </a:xfrm>
          <a:prstGeom prst="rect">
            <a:avLst/>
          </a:prstGeom>
          <a:noFill/>
        </p:spPr>
      </p:pic>
      <p:pic>
        <p:nvPicPr>
          <p:cNvPr id="20" name="Picture 19" descr="C:\Users\need\Pictures\NB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3810000"/>
            <a:ext cx="1981200" cy="2194008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3886200" y="16764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10668000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পাকিস্তানের সকল প্রাদেশিক আইন পরিষদে নির্বাচন হবার কথা ছিল ১৯৫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সালে। কিন্তু ১৯৪৯ সালের 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টাঙ্গাইলের উপনির্বাচনে শোচনীয়ভাবে পরাজিত হওয়ায়  ক্ষমতাসীন মুসলিম লীগ সরকার জাতীয় নির্বাচনে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হেরে যাবার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ভয়ে ১৯৫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সালে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প্রাদেশিক আইনসভার যে নির্বাচন হবার কথা ছিল তা করতেও সাহসী হয়নি। কিন্তু 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আন্দোলনের পর পুর্ব বাংলার জাগ্রত জনতার আন্দোলনের চাপে বাধ্য হয়ে ১৯৫৪ সালের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মার্চ প্রাপ্ত বয়স্কদের ভোটাধিকারের ভিত্তিতে পুর্ববঙ্গ আইন পরিষদের নির্বাচন অনুষ্ঠানের কথা ঘোষণা করেন।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১২টি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আসনসহ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নির্বাচনে পুর্ব বাংলা প্রাদেশিক আইনসভার আসন সংখ্যা ছিল ৩০৯টি। এর মধ্যে মুসলমান আসন ২৩৭টি এবং অমুসলমানদের জন্য সংরক্ষিত আসন ছিল ৭২টি।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9601200" cy="8199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১৯৫৪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সালের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যুক্তফ্রন্ট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নির্বাচনের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পটভূমি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9601200" cy="743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অংশগ্রহণকারী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11201400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১৬টি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প্রতিদ্বন্দিতাকারী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কৃষক-শ্রমিক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নেজামে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গণতন্ত্রী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খেলাফতে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রাব্বানী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অমুসলিম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কংগ্রেস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তফসিলি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ফেডারেশন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গণসমিতি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সমাজতান্ত্রিক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প্রতিদ্বন্দ্বিতা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None/>
            </a:pP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প্রতিদ্বন্দ্বিতাকারী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দলগুলোর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গণসমিতি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অভয়াশ্রম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সমাজতান্ত্রিক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সংখ্যালঘু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5029200" cy="74371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972800" cy="68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১৯৫৩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1981200"/>
          <a:ext cx="9474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31641A0-5B77-4A0D-9FE7-6A09F5B5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68A639E4-3042-4B0F-B0ED-EB9E1889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86F75A3F-84D6-4BE0-A14B-C0FD398F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61A5DF6F-63F0-4E1E-A155-8C49EF53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5C4D45A0-0798-41FB-8584-32D35842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523EA009-F86C-49AF-BF99-B2A16E91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8C0AA25B-E7DE-4889-ADF9-1194A7FC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E66C7C22-400D-4F30-81DD-E8BC2767F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E740FC9D-F6B3-49D2-97D3-4F7206EE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5029200" cy="743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972800" cy="68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১৯৫৪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2133600"/>
          <a:ext cx="8128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D4EDA-BD93-4B3B-8B6E-E12BD4FA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4BD4EDA-BD93-4B3B-8B6E-E12BD4FA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4BD4EDA-BD93-4B3B-8B6E-E12BD4FA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E7683-16D2-4341-95F3-28819AC94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A8E7683-16D2-4341-95F3-28819AC94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A8E7683-16D2-4341-95F3-28819AC94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963AC-9C25-4B3A-89F2-50B1599F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C7963AC-9C25-4B3A-89F2-50B1599F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FC7963AC-9C25-4B3A-89F2-50B1599F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0D4BA-0998-41D3-A660-D07211B3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690D4BA-0998-41D3-A660-D07211B3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690D4BA-0998-41D3-A660-D07211B3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2C035-EF9B-4CBC-87AA-09F785EC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FD2C035-EF9B-4CBC-87AA-09F785EC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AFD2C035-EF9B-4CBC-87AA-09F785EC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09D1C-E71D-4AB9-90AE-9DE26427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3D09D1C-E71D-4AB9-90AE-9DE26427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93D09D1C-E71D-4AB9-90AE-9DE26427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E72E3-A5F5-4F08-AE2C-8FBE1B7A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64E72E3-A5F5-4F08-AE2C-8FBE1B7A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64E72E3-A5F5-4F08-AE2C-8FBE1B7A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2AF81-FA17-4C15-B107-9AA15FDD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6002AF81-FA17-4C15-B107-9AA15FDD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6002AF81-FA17-4C15-B107-9AA15FDD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F1C41-211F-40F2-B67B-67596CBE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456F1C41-211F-40F2-B67B-67596CBE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456F1C41-211F-40F2-B67B-67596CBE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581400" y="3886201"/>
            <a:ext cx="4876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048001"/>
            <a:ext cx="5588000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pic>
        <p:nvPicPr>
          <p:cNvPr id="1026" name="Picture 2" descr="D:\Shakhawat  All Certificate\1024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685800"/>
            <a:ext cx="2133600" cy="218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5400000">
            <a:off x="3658393" y="3886200"/>
            <a:ext cx="4876010" cy="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758935" y="3886465"/>
            <a:ext cx="4878388" cy="10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3200402"/>
            <a:ext cx="5486400" cy="3477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৫ম </a:t>
            </a:r>
            <a:endParaRPr lang="en-US" sz="32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[বাংলার ইতিহাস  (পাকিস্তান আমল)]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০৪/০৬/২০২০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1৫০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144000" y="685800"/>
            <a:ext cx="2286000" cy="2300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267200" y="381000"/>
            <a:ext cx="3276600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5" grpId="0" build="p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04088"/>
            <a:ext cx="6096000" cy="743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112014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১৯৫৪ সালে যুক্তফ্রন্ট নেতাগণ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ভাষা আন্দোলনে শহীদের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কর্মসূচিতে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২১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799" y="3276600"/>
            <a:ext cx="10058401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বাংলাকে পাকিস্তানের অন্যতম রাষ্ট্রভাষা ক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বিনা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ক্ষতিপূরণে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জমিদারি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খাজনা আদায়কারী স্বত্ব উচ্ছেদ ক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পাট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জাতীয়করণ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সমবায় কৃষি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প্রবর্তন এবং কুটির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হস্ত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শিল্পের উন্নতি সাধন ক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মোহাজিরদের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পুনর্বাসনের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10439400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দুর্ভিক্ষরোধ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৮। পুর্ব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দেশবাসীকে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স্বয়ংসম্পূর্ণ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৯। অবৈতনিক ও বাধ্যতামুলক প্রাথমিক শিক্ষা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শিক্ষাব্যবস্থার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বিশ্ববিদ্যালয়কে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স্বায়ত্তশাসন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মন্ত্রিদের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জননিরাপত্তা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অর্ডিন্যান্স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১৫। শাসন বিভাগ থেকে  বিচার বিভাগ পৃথক করতে হবে।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1059180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১৬। বর্ধমান হাউ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গবেষণাগার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(বাংলা একাডে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১৭।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শহীদদের স্মরণে শহীদ মিনার নির্মান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১৮। ২১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ফেব্রুয়ারিকে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স্বায়ত্তশাসন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অজুহাতেই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আইনসভার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উপ-নির্বাচনের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0"/>
            <a:ext cx="6096000" cy="743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প্রচারণা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১৯৫৪ সালের যুক্তফ্রন্ট নির্বাচনের প্রচারণ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5800" y="3048000"/>
            <a:ext cx="344532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C:\Users\need\Pictures\১৯৫৪ সালের যুক্তফ্রন্ট নির্বাচনের প্রচারণা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048000"/>
            <a:ext cx="3581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1752600"/>
            <a:ext cx="7162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প্রচারণার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sz="3200" dirty="0"/>
          </a:p>
        </p:txBody>
      </p:sp>
      <p:pic>
        <p:nvPicPr>
          <p:cNvPr id="7" name="Picture 3" descr="C:\Users\need\Pictures\নির্বাচনের মিছিল7.jpg"/>
          <p:cNvPicPr>
            <a:picLocks noChangeAspect="1" noChangeArrowheads="1"/>
          </p:cNvPicPr>
          <p:nvPr/>
        </p:nvPicPr>
        <p:blipFill>
          <a:blip r:embed="rId5"/>
          <a:srcRect t="35294" r="49231"/>
          <a:stretch>
            <a:fillRect/>
          </a:stretch>
        </p:blipFill>
        <p:spPr bwMode="auto">
          <a:xfrm>
            <a:off x="457200" y="3048000"/>
            <a:ext cx="3429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04088"/>
            <a:ext cx="6096000" cy="743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9144000" cy="68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need\Pictures\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048000"/>
            <a:ext cx="2638425" cy="1733550"/>
          </a:xfrm>
          <a:prstGeom prst="rect">
            <a:avLst/>
          </a:prstGeom>
          <a:noFill/>
        </p:spPr>
      </p:pic>
      <p:pic>
        <p:nvPicPr>
          <p:cNvPr id="3076" name="Picture 4" descr="C:\Users\need\Pictures\n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124200"/>
            <a:ext cx="2847975" cy="1600200"/>
          </a:xfrm>
          <a:prstGeom prst="rect">
            <a:avLst/>
          </a:prstGeom>
          <a:noFill/>
        </p:spPr>
      </p:pic>
      <p:pic>
        <p:nvPicPr>
          <p:cNvPr id="3077" name="Picture 5" descr="C:\Users\need\Pictures\n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124200"/>
            <a:ext cx="28765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eed\Pictures\নির্বাচনের ফলাফল ঘোষণা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5029200" cy="3200400"/>
          </a:xfrm>
          <a:prstGeom prst="rect">
            <a:avLst/>
          </a:prstGeom>
          <a:noFill/>
        </p:spPr>
      </p:pic>
      <p:pic>
        <p:nvPicPr>
          <p:cNvPr id="4101" name="Picture 5" descr="C:\Users\need\Pictures\নির্বাচনের ফলাফল ঘোষণার ছবি2.jpg"/>
          <p:cNvPicPr>
            <a:picLocks noChangeAspect="1" noChangeArrowheads="1"/>
          </p:cNvPicPr>
          <p:nvPr/>
        </p:nvPicPr>
        <p:blipFill>
          <a:blip r:embed="rId3"/>
          <a:srcRect t="18935"/>
          <a:stretch>
            <a:fillRect/>
          </a:stretch>
        </p:blipFill>
        <p:spPr bwMode="auto">
          <a:xfrm>
            <a:off x="6477000" y="2209800"/>
            <a:ext cx="4953000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914400"/>
            <a:ext cx="9067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---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1143000"/>
          <a:ext cx="9372600" cy="5547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24200"/>
                <a:gridCol w="31242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আসনের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প্রকৃতি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রাজনৈতিক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জোটের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আসন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মুসলিম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আসন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২৩৭টি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যুক্তফ্রন্ট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২২৩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মুসলিম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লীগ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নির্দলীয়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খেলাফতে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রাব্বানী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= ২৩৭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অমুসলিম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আসন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৭২টি</a:t>
                      </a:r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কংগ্রেস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তফসিলি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ফেডারেশন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সংখ্যালঘু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যুক্তফ্রন্ট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খ্রিস্টান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বৌদ্ধ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কমিউনিস্ট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পার্টি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৭।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নির্দলীয়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সদস্য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= ৩০৯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= ৭২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381000"/>
            <a:ext cx="5638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1954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14400"/>
            <a:ext cx="6400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মন্ত্রিসভাঃ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057400"/>
            <a:ext cx="73152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মন্ত্রিসভা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২৫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১৯৫৪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মন্ত্রিসভা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পতনঃ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৩০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১৯৫৪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04088"/>
            <a:ext cx="6096000" cy="743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057400"/>
            <a:ext cx="63594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" y="1371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যমুনা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যুক্তফ্রন্টের</a:t>
                      </a:r>
                      <a:r>
                        <a:rPr lang="en-US" sz="3200" b="1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ঘোষিত</a:t>
                      </a:r>
                      <a:r>
                        <a:rPr lang="en-US" sz="3200" b="1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২১ </a:t>
                      </a:r>
                      <a:r>
                        <a:rPr lang="en-US" sz="3200" b="1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দফার</a:t>
                      </a:r>
                      <a:r>
                        <a:rPr lang="en-US" sz="3200" b="1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১০টি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দফা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" y="35052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মেঘনা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১৯৫৪ </a:t>
                      </a:r>
                      <a:r>
                        <a:rPr lang="en-US" sz="3200" b="1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সালের</a:t>
                      </a:r>
                      <a:r>
                        <a:rPr lang="en-US" sz="3200" b="1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নির্বাচনের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3200" b="1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3305175" cy="2514600"/>
          </a:xfrm>
          <a:prstGeom prst="rect">
            <a:avLst/>
          </a:prstGeom>
          <a:noFill/>
        </p:spPr>
      </p:pic>
      <p:pic>
        <p:nvPicPr>
          <p:cNvPr id="1027" name="Picture 3" descr="C:\Users\need\Pictures\n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95600"/>
            <a:ext cx="3276600" cy="2438400"/>
          </a:xfrm>
          <a:prstGeom prst="rect">
            <a:avLst/>
          </a:prstGeom>
          <a:noFill/>
        </p:spPr>
      </p:pic>
      <p:pic>
        <p:nvPicPr>
          <p:cNvPr id="1028" name="Picture 4" descr="C:\Users\need\Pictures\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895600"/>
            <a:ext cx="3276600" cy="24193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914400"/>
            <a:ext cx="8229600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এখানে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ea typeface="+mj-ea"/>
                <a:cs typeface="NikoshBAN" pitchFamily="2" charset="0"/>
              </a:rPr>
              <a:t>কিসের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দেখতে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পাচ্ছি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90600"/>
            <a:ext cx="6096000" cy="74371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8686800" cy="2514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১৯৫৪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আওয়ামী মুসলিম লীগ 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যুক্তফন্ট্রের নির্বাচনি প্র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 ছিল?    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নির্বাচনি প্র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 ছিল?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04088"/>
            <a:ext cx="6096000" cy="743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10134600" cy="4724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১৯৫৪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৩০৯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আওয়ামী মুসলিম লীগ 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১৯৪৯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যুক্তফন্ট্রের নির্বাচনি প্র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 ছিল?     </a:t>
            </a:r>
          </a:p>
          <a:p>
            <a:pPr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নৌকা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নির্বাচনি প্র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 ছিল?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হারিকেন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762000"/>
            <a:ext cx="6324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4470400" cy="44195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4978400" y="1981201"/>
            <a:ext cx="7010400" cy="15081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বিজয়কে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ব্যালট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78400" y="4191001"/>
            <a:ext cx="6908800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(২য়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ড.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ড.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28670"/>
            <a:ext cx="7086600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09800"/>
            <a:ext cx="5562600" cy="417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52600" y="838200"/>
          <a:ext cx="9017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D4EDA-BD93-4B3B-8B6E-E12BD4FA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4BD4EDA-BD93-4B3B-8B6E-E12BD4FA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4BD4EDA-BD93-4B3B-8B6E-E12BD4FA8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E7683-16D2-4341-95F3-28819AC94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A8E7683-16D2-4341-95F3-28819AC94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A8E7683-16D2-4341-95F3-28819AC94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963AC-9C25-4B3A-89F2-50B1599F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C7963AC-9C25-4B3A-89F2-50B1599F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C7963AC-9C25-4B3A-89F2-50B1599F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0D4BA-0998-41D3-A660-D07211B3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690D4BA-0998-41D3-A660-D07211B3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690D4BA-0998-41D3-A660-D07211B3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2C035-EF9B-4CBC-87AA-09F785EC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D2C035-EF9B-4CBC-87AA-09F785EC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D2C035-EF9B-4CBC-87AA-09F785EC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09D1C-E71D-4AB9-90AE-9DE26427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3D09D1C-E71D-4AB9-90AE-9DE26427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3D09D1C-E71D-4AB9-90AE-9DE26427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E72E3-A5F5-4F08-AE2C-8FBE1B7A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64E72E3-A5F5-4F08-AE2C-8FBE1B7A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64E72E3-A5F5-4F08-AE2C-8FBE1B7A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2AF81-FA17-4C15-B107-9AA15FDD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002AF81-FA17-4C15-B107-9AA15FDD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002AF81-FA17-4C15-B107-9AA15FDD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F1C41-211F-40F2-B67B-67596CBE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56F1C41-211F-40F2-B67B-67596CBE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456F1C41-211F-40F2-B67B-67596CBE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eed\Pictures\N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4724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Users\need\Pictures\NB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7391400" y="1828800"/>
            <a:ext cx="4114800" cy="36107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838200"/>
            <a:ext cx="533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609600"/>
            <a:ext cx="9067800" cy="7921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কাদের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ছ</a:t>
            </a:r>
            <a:r>
              <a:rPr kumimoji="0" lang="bn-IN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দেখতে</a:t>
            </a:r>
            <a:r>
              <a:rPr kumimoji="0" lang="en-US" sz="5000" b="1" i="0" u="none" strike="noStrike" kern="120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পাচ্ছি</a:t>
            </a:r>
            <a:r>
              <a:rPr kumimoji="0" lang="en-US" sz="5000" b="1" i="0" u="none" strike="noStrike" kern="120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3" descr="Copy of Copy of archive-gg-caaga khan.jpg"/>
          <p:cNvPicPr>
            <a:picLocks noChangeAspect="1"/>
          </p:cNvPicPr>
          <p:nvPr/>
        </p:nvPicPr>
        <p:blipFill>
          <a:blip r:embed="rId3"/>
          <a:srcRect l="24444" r="26667"/>
          <a:stretch>
            <a:fillRect/>
          </a:stretch>
        </p:blipFill>
        <p:spPr>
          <a:xfrm>
            <a:off x="1295400" y="2133600"/>
            <a:ext cx="3657600" cy="3358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95400" y="5715000"/>
            <a:ext cx="3733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ভাসানী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5638800"/>
            <a:ext cx="3810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5" descr="Agartla Cas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89" y="2133600"/>
            <a:ext cx="3790527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609600"/>
            <a:ext cx="9067800" cy="7921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কাদের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ছ</a:t>
            </a:r>
            <a:r>
              <a:rPr kumimoji="0" lang="bn-IN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দেখতে</a:t>
            </a:r>
            <a:r>
              <a:rPr kumimoji="0" lang="en-US" sz="5000" b="1" i="0" u="none" strike="noStrike" kern="120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পাচ্ছি</a:t>
            </a:r>
            <a:r>
              <a:rPr kumimoji="0" lang="en-US" sz="5000" b="1" i="0" u="none" strike="noStrike" kern="120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3" descr="Copy of Copy of archive-gg-caaga k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57400"/>
            <a:ext cx="3429000" cy="3536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Copy of Copy of archive-gg-caaga k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057401"/>
            <a:ext cx="3428999" cy="3612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19200" y="5867400"/>
            <a:ext cx="3505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সোহরাওয়ার্দী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5867400"/>
            <a:ext cx="3505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আতাহার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609600"/>
            <a:ext cx="9067800" cy="7921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কাদের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ছ</a:t>
            </a:r>
            <a:r>
              <a:rPr kumimoji="0" lang="bn-IN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দেখতে</a:t>
            </a:r>
            <a:r>
              <a:rPr kumimoji="0" lang="en-US" sz="5000" b="1" i="0" u="none" strike="noStrike" kern="120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1" i="0" u="none" strike="noStrike" kern="1200" cap="none" spc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পাচ্ছি</a:t>
            </a:r>
            <a:r>
              <a:rPr kumimoji="0" lang="en-US" sz="5000" b="1" i="0" u="none" strike="noStrike" kern="120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Content Placeholder 3" descr="AK F.jpg"/>
          <p:cNvPicPr>
            <a:picLocks noChangeAspect="1"/>
          </p:cNvPicPr>
          <p:nvPr/>
        </p:nvPicPr>
        <p:blipFill>
          <a:blip r:embed="rId3"/>
          <a:srcRect l="25748" r="25492"/>
          <a:stretch>
            <a:fillRect/>
          </a:stretch>
        </p:blipFill>
        <p:spPr>
          <a:xfrm>
            <a:off x="6172200" y="1752600"/>
            <a:ext cx="3429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5" descr="Copy of Lord-Chelmsford_171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52600"/>
            <a:ext cx="347674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0" y="5410200"/>
            <a:ext cx="3505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5410200"/>
            <a:ext cx="3505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দানেশ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8331200" cy="7921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 গুলো লক্ষ্য করি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5" descr="SAK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524000"/>
            <a:ext cx="4041715" cy="4419599"/>
          </a:xfrm>
          <a:prstGeom prst="rect">
            <a:avLst/>
          </a:prstGeom>
        </p:spPr>
      </p:pic>
      <p:pic>
        <p:nvPicPr>
          <p:cNvPr id="8" name="Content Placeholder 7" descr="Simla_conference abul kalam az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447801"/>
            <a:ext cx="7315200" cy="45259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1411</TotalTime>
  <Words>999</Words>
  <Application>Microsoft Office PowerPoint</Application>
  <PresentationFormat>Custom</PresentationFormat>
  <Paragraphs>194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সবাইকে 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নিচের  ছবি গুলো লক্ষ্য করি </vt:lpstr>
      <vt:lpstr>আজকের  পাঠ শিরোনাম---</vt:lpstr>
      <vt:lpstr>শিখনফল---</vt:lpstr>
      <vt:lpstr>Slide 12</vt:lpstr>
      <vt:lpstr>Slide 13</vt:lpstr>
      <vt:lpstr>Slide 14</vt:lpstr>
      <vt:lpstr>Slide 15</vt:lpstr>
      <vt:lpstr>Slide 16</vt:lpstr>
      <vt:lpstr>নির্বাচনে অংশগ্রহণকারী রাজনৈতিক দল ও জোট</vt:lpstr>
      <vt:lpstr>যুক্তফ্রন্ট গঠন</vt:lpstr>
      <vt:lpstr>যুক্তফ্রন্ট গঠন</vt:lpstr>
      <vt:lpstr>যুক্তফ্রন্টের ২১ দফা কর্মসূচি</vt:lpstr>
      <vt:lpstr>Slide 21</vt:lpstr>
      <vt:lpstr>Slide 22</vt:lpstr>
      <vt:lpstr>নির্বাচনি প্রচারণা</vt:lpstr>
      <vt:lpstr>নির্বাচন অনুষ্ঠান</vt:lpstr>
      <vt:lpstr>Slide 25</vt:lpstr>
      <vt:lpstr>Slide 26</vt:lpstr>
      <vt:lpstr>Slide 27</vt:lpstr>
      <vt:lpstr>একক কাজ</vt:lpstr>
      <vt:lpstr>Slide 29</vt:lpstr>
      <vt:lpstr>মূল্যায়ন</vt:lpstr>
      <vt:lpstr>মূল্যায়নের সমাধান</vt:lpstr>
      <vt:lpstr>Slide 32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369</cp:revision>
  <dcterms:created xsi:type="dcterms:W3CDTF">2020-01-13T03:23:51Z</dcterms:created>
  <dcterms:modified xsi:type="dcterms:W3CDTF">2020-06-07T17:49:54Z</dcterms:modified>
</cp:coreProperties>
</file>