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0" r:id="rId2"/>
    <p:sldId id="342" r:id="rId3"/>
    <p:sldId id="338" r:id="rId4"/>
    <p:sldId id="340" r:id="rId5"/>
    <p:sldId id="343" r:id="rId6"/>
    <p:sldId id="311" r:id="rId7"/>
    <p:sldId id="272" r:id="rId8"/>
    <p:sldId id="344" r:id="rId9"/>
    <p:sldId id="328" r:id="rId10"/>
    <p:sldId id="341" r:id="rId11"/>
    <p:sldId id="300" r:id="rId12"/>
    <p:sldId id="263" r:id="rId13"/>
    <p:sldId id="262" r:id="rId14"/>
    <p:sldId id="264" r:id="rId15"/>
    <p:sldId id="265" r:id="rId16"/>
    <p:sldId id="347" r:id="rId17"/>
    <p:sldId id="346" r:id="rId18"/>
    <p:sldId id="266" r:id="rId19"/>
    <p:sldId id="345" r:id="rId20"/>
    <p:sldId id="349" r:id="rId21"/>
    <p:sldId id="269" r:id="rId22"/>
    <p:sldId id="275" r:id="rId23"/>
    <p:sldId id="348" r:id="rId24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2D6B-44DD-4244-AA4B-4887910A2577}" type="datetimeFigureOut">
              <a:rPr lang="en-US" smtClean="0"/>
              <a:t>07-Jun-20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8BD76-0EEA-41A0-A63A-5E9C27FF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7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3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87D-6394-4A64-A6C8-48EA5EB6D820}" type="datetimeFigureOut">
              <a:rPr lang="en-US" smtClean="0"/>
              <a:t>07-Jun-20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CDE-539C-412D-84E1-9C5A5EEA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4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87D-6394-4A64-A6C8-48EA5EB6D820}" type="datetimeFigureOut">
              <a:rPr lang="en-US" smtClean="0"/>
              <a:t>07-Jun-20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CDE-539C-412D-84E1-9C5A5EEA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1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87D-6394-4A64-A6C8-48EA5EB6D820}" type="datetimeFigureOut">
              <a:rPr lang="en-US" smtClean="0"/>
              <a:t>07-Jun-20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CDE-539C-412D-84E1-9C5A5EEA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87D-6394-4A64-A6C8-48EA5EB6D820}" type="datetimeFigureOut">
              <a:rPr lang="en-US" smtClean="0"/>
              <a:t>07-Jun-20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CDE-539C-412D-84E1-9C5A5EEA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0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87D-6394-4A64-A6C8-48EA5EB6D820}" type="datetimeFigureOut">
              <a:rPr lang="en-US" smtClean="0"/>
              <a:t>07-Jun-20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CDE-539C-412D-84E1-9C5A5EEA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9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87D-6394-4A64-A6C8-48EA5EB6D820}" type="datetimeFigureOut">
              <a:rPr lang="en-US" smtClean="0"/>
              <a:t>07-Jun-20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CDE-539C-412D-84E1-9C5A5EEA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8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87D-6394-4A64-A6C8-48EA5EB6D820}" type="datetimeFigureOut">
              <a:rPr lang="en-US" smtClean="0"/>
              <a:t>07-Jun-20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CDE-539C-412D-84E1-9C5A5EEA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87D-6394-4A64-A6C8-48EA5EB6D820}" type="datetimeFigureOut">
              <a:rPr lang="en-US" smtClean="0"/>
              <a:t>07-Jun-20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CDE-539C-412D-84E1-9C5A5EEA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87D-6394-4A64-A6C8-48EA5EB6D820}" type="datetimeFigureOut">
              <a:rPr lang="en-US" smtClean="0"/>
              <a:t>07-Jun-20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CDE-539C-412D-84E1-9C5A5EEA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87D-6394-4A64-A6C8-48EA5EB6D820}" type="datetimeFigureOut">
              <a:rPr lang="en-US" smtClean="0"/>
              <a:t>07-Jun-20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CDE-539C-412D-84E1-9C5A5EEA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0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87D-6394-4A64-A6C8-48EA5EB6D820}" type="datetimeFigureOut">
              <a:rPr lang="en-US" smtClean="0"/>
              <a:t>07-Jun-20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CDE-539C-412D-84E1-9C5A5EEA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4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07-Jun-20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9B6FBD4-0172-43A5-B72B-0F6084C1B6ED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452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F29202-A0A3-48FA-887C-BBEF3E2F6B12}"/>
              </a:ext>
            </a:extLst>
          </p:cNvPr>
          <p:cNvSpPr txBox="1"/>
          <p:nvPr/>
        </p:nvSpPr>
        <p:spPr>
          <a:xfrm>
            <a:off x="1352256" y="339041"/>
            <a:ext cx="8725487" cy="1021556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স্বাগত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954B6-DF9A-4EC8-A77F-69B70ED47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64" y="1775165"/>
            <a:ext cx="3823775" cy="382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k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0388" y="3751587"/>
            <a:ext cx="8915400" cy="28956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 rot="16922994">
            <a:off x="6988495" y="5441929"/>
            <a:ext cx="1600200" cy="533400"/>
            <a:chOff x="1295400" y="3352800"/>
            <a:chExt cx="1600200" cy="533400"/>
          </a:xfrm>
        </p:grpSpPr>
        <p:sp>
          <p:nvSpPr>
            <p:cNvPr id="26" name="Flowchart: Delay 25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25802" y="210813"/>
            <a:ext cx="5791200" cy="3352800"/>
            <a:chOff x="3200400" y="1600200"/>
            <a:chExt cx="5791200" cy="3352800"/>
          </a:xfrm>
        </p:grpSpPr>
        <p:pic>
          <p:nvPicPr>
            <p:cNvPr id="8" name="Picture 7" descr="com.jpg"/>
            <p:cNvPicPr>
              <a:picLocks noChangeAspect="1"/>
            </p:cNvPicPr>
            <p:nvPr/>
          </p:nvPicPr>
          <p:blipFill>
            <a:blip r:embed="rId4" cstate="print"/>
            <a:srcRect l="16217" t="17021" r="14571" b="29483"/>
            <a:stretch>
              <a:fillRect/>
            </a:stretch>
          </p:blipFill>
          <p:spPr>
            <a:xfrm>
              <a:off x="3200400" y="1600200"/>
              <a:ext cx="5791200" cy="3352800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635" y="1981200"/>
              <a:ext cx="480956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4093060" y="1735957"/>
            <a:ext cx="53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59760" y="1750025"/>
            <a:ext cx="434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E</a:t>
            </a:r>
          </a:p>
        </p:txBody>
      </p:sp>
      <p:grpSp>
        <p:nvGrpSpPr>
          <p:cNvPr id="18" name="Group 17"/>
          <p:cNvGrpSpPr/>
          <p:nvPr/>
        </p:nvGrpSpPr>
        <p:grpSpPr>
          <a:xfrm rot="16922994">
            <a:off x="2783919" y="5426022"/>
            <a:ext cx="1600200" cy="533400"/>
            <a:chOff x="1295400" y="3352800"/>
            <a:chExt cx="1600200" cy="533400"/>
          </a:xfrm>
        </p:grpSpPr>
        <p:sp>
          <p:nvSpPr>
            <p:cNvPr id="19" name="Flowchart: Delay 18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16922994">
            <a:off x="5049158" y="6380487"/>
            <a:ext cx="1600200" cy="533400"/>
            <a:chOff x="1295400" y="3352800"/>
            <a:chExt cx="1600200" cy="533400"/>
          </a:xfrm>
        </p:grpSpPr>
        <p:sp>
          <p:nvSpPr>
            <p:cNvPr id="22" name="Flowchart: Delay 21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626460" y="1735957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N</a:t>
            </a:r>
          </a:p>
        </p:txBody>
      </p:sp>
      <p:grpSp>
        <p:nvGrpSpPr>
          <p:cNvPr id="29" name="Group 28"/>
          <p:cNvGrpSpPr/>
          <p:nvPr/>
        </p:nvGrpSpPr>
        <p:grpSpPr>
          <a:xfrm rot="16922994">
            <a:off x="814987" y="5858841"/>
            <a:ext cx="1600200" cy="533400"/>
            <a:chOff x="1295400" y="3352800"/>
            <a:chExt cx="1600200" cy="533400"/>
          </a:xfrm>
        </p:grpSpPr>
        <p:sp>
          <p:nvSpPr>
            <p:cNvPr id="30" name="Flowchart: Delay 29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9007" y="1757397"/>
            <a:ext cx="3553755" cy="279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23000" y="4381500"/>
            <a:ext cx="2984500" cy="1015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F1E7E8-FB89-4995-905D-42C435B5702C}"/>
              </a:ext>
            </a:extLst>
          </p:cNvPr>
          <p:cNvSpPr txBox="1"/>
          <p:nvPr/>
        </p:nvSpPr>
        <p:spPr>
          <a:xfrm>
            <a:off x="3995226" y="373759"/>
            <a:ext cx="2891349" cy="91940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মাউস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B78B72-E6CE-4E9B-AAE9-EB032040F104}"/>
              </a:ext>
            </a:extLst>
          </p:cNvPr>
          <p:cNvSpPr/>
          <p:nvPr/>
        </p:nvSpPr>
        <p:spPr>
          <a:xfrm>
            <a:off x="636489" y="5228466"/>
            <a:ext cx="9399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মাউসের সাধারণত দুটি বাটন ও একটি স্ক্রল চক্র থাকে। 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এটি দেখতে ইঁদুরের মতো।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8CBD35-E576-4456-8D6D-2820263285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63" y="1970229"/>
            <a:ext cx="3553755" cy="234059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4740025" y="3713871"/>
            <a:ext cx="2645513" cy="168363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4626570" y="3154397"/>
            <a:ext cx="1930383" cy="224310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7385538" y="2912012"/>
            <a:ext cx="492371" cy="24854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78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 se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1915" y="3138002"/>
            <a:ext cx="3657600" cy="209702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363473" y="2366232"/>
            <a:ext cx="2801769" cy="1676400"/>
            <a:chOff x="5808831" y="1371600"/>
            <a:chExt cx="2801769" cy="1676400"/>
          </a:xfrm>
        </p:grpSpPr>
        <p:pic>
          <p:nvPicPr>
            <p:cNvPr id="18" name="Picture 17" descr="computer.jpg"/>
            <p:cNvPicPr>
              <a:picLocks noChangeAspect="1"/>
            </p:cNvPicPr>
            <p:nvPr/>
          </p:nvPicPr>
          <p:blipFill>
            <a:blip r:embed="rId4" cstate="print"/>
            <a:srcRect t="13502" b="12236"/>
            <a:stretch>
              <a:fillRect/>
            </a:stretch>
          </p:blipFill>
          <p:spPr>
            <a:xfrm>
              <a:off x="5808831" y="1371600"/>
              <a:ext cx="2801769" cy="1676400"/>
            </a:xfrm>
            <a:prstGeom prst="rect">
              <a:avLst/>
            </a:prstGeom>
          </p:spPr>
        </p:pic>
        <p:pic>
          <p:nvPicPr>
            <p:cNvPr id="24" name="Picture 23" descr="prim.jpg"/>
            <p:cNvPicPr>
              <a:picLocks noChangeAspect="1"/>
            </p:cNvPicPr>
            <p:nvPr/>
          </p:nvPicPr>
          <p:blipFill>
            <a:blip r:embed="rId5" cstate="print"/>
            <a:srcRect t="68374" r="56110" b="5101"/>
            <a:stretch>
              <a:fillRect/>
            </a:stretch>
          </p:blipFill>
          <p:spPr>
            <a:xfrm>
              <a:off x="6172201" y="1447800"/>
              <a:ext cx="1447800" cy="9144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58C0E2-EB4F-472D-B6AA-2CF7D1411FEB}"/>
              </a:ext>
            </a:extLst>
          </p:cNvPr>
          <p:cNvSpPr txBox="1"/>
          <p:nvPr/>
        </p:nvSpPr>
        <p:spPr>
          <a:xfrm>
            <a:off x="3751432" y="413135"/>
            <a:ext cx="3200400" cy="919401"/>
          </a:xfrm>
          <a:prstGeom prst="round2Diag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স্ক্যানার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662024-76AA-4D03-B542-9AEEA1034EAF}"/>
              </a:ext>
            </a:extLst>
          </p:cNvPr>
          <p:cNvCxnSpPr>
            <a:cxnSpLocks/>
          </p:cNvCxnSpPr>
          <p:nvPr/>
        </p:nvCxnSpPr>
        <p:spPr>
          <a:xfrm flipV="1">
            <a:off x="4515729" y="3356832"/>
            <a:ext cx="3211114" cy="82968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k p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8704" y="1900841"/>
            <a:ext cx="4075090" cy="30563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36C376-71AE-48FE-850D-7BD5CD971CC0}"/>
              </a:ext>
            </a:extLst>
          </p:cNvPr>
          <p:cNvSpPr txBox="1"/>
          <p:nvPr/>
        </p:nvSpPr>
        <p:spPr>
          <a:xfrm>
            <a:off x="3314701" y="385763"/>
            <a:ext cx="4781548" cy="991731"/>
          </a:xfrm>
          <a:prstGeom prst="snip2Diag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ক্যামেরা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C4980-D483-4C70-A232-858A90D5C83F}"/>
              </a:ext>
            </a:extLst>
          </p:cNvPr>
          <p:cNvSpPr txBox="1"/>
          <p:nvPr/>
        </p:nvSpPr>
        <p:spPr>
          <a:xfrm>
            <a:off x="1675815" y="5701181"/>
            <a:ext cx="7839074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ক্যামেরা দিয়ে ছবি তোলা হচ্ছে।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1CE74-4CEC-4A2B-BE08-FE9BEA335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07" y="1912279"/>
            <a:ext cx="4075090" cy="30563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de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7076" y="1795830"/>
            <a:ext cx="3352798" cy="3266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8E43BC-4D24-45CF-95FD-D02508DD809D}"/>
              </a:ext>
            </a:extLst>
          </p:cNvPr>
          <p:cNvSpPr txBox="1"/>
          <p:nvPr/>
        </p:nvSpPr>
        <p:spPr>
          <a:xfrm>
            <a:off x="3200401" y="342981"/>
            <a:ext cx="4410075" cy="919401"/>
          </a:xfrm>
          <a:prstGeom prst="round2Diag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 ক্যামেরা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68854-94B0-45E8-A658-13C68A11D9F1}"/>
              </a:ext>
            </a:extLst>
          </p:cNvPr>
          <p:cNvSpPr txBox="1"/>
          <p:nvPr/>
        </p:nvSpPr>
        <p:spPr>
          <a:xfrm>
            <a:off x="3200400" y="5757863"/>
            <a:ext cx="478154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এটা দিয়ে সে কী করছে?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1A151-3238-4A3B-8BCB-9F8755AA6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52" y="1807407"/>
            <a:ext cx="3171386" cy="3107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96013" y="1925105"/>
            <a:ext cx="3838576" cy="2514635"/>
            <a:chOff x="3200400" y="1752600"/>
            <a:chExt cx="5486400" cy="4114800"/>
          </a:xfrm>
        </p:grpSpPr>
        <p:pic>
          <p:nvPicPr>
            <p:cNvPr id="8" name="Picture 7" descr="CP700compu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1752600"/>
              <a:ext cx="5486400" cy="4114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bilgat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13369">
              <a:off x="5621543" y="3529314"/>
              <a:ext cx="1257300" cy="838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7" name="Right Arrow 16"/>
          <p:cNvSpPr/>
          <p:nvPr/>
        </p:nvSpPr>
        <p:spPr>
          <a:xfrm rot="20356918">
            <a:off x="3341195" y="3449698"/>
            <a:ext cx="2942623" cy="127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6" y="3056840"/>
            <a:ext cx="2431215" cy="1825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626970-9CF6-4FA2-ABE5-CEFC5B5C1284}"/>
              </a:ext>
            </a:extLst>
          </p:cNvPr>
          <p:cNvSpPr txBox="1"/>
          <p:nvPr/>
        </p:nvSpPr>
        <p:spPr>
          <a:xfrm>
            <a:off x="3757613" y="345763"/>
            <a:ext cx="3686175" cy="91940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ওয়েব ক্যাম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C73926-4A64-4F19-ACB1-043EA81A447E}"/>
              </a:ext>
            </a:extLst>
          </p:cNvPr>
          <p:cNvSpPr txBox="1"/>
          <p:nvPr/>
        </p:nvSpPr>
        <p:spPr>
          <a:xfrm>
            <a:off x="2937781" y="5784740"/>
            <a:ext cx="555443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চিত্রটিতে কী দেখতে পাচ্ছ?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5FB9E-7EA4-4471-9C1F-4CE22C066515}"/>
              </a:ext>
            </a:extLst>
          </p:cNvPr>
          <p:cNvSpPr txBox="1"/>
          <p:nvPr/>
        </p:nvSpPr>
        <p:spPr>
          <a:xfrm>
            <a:off x="3475091" y="300784"/>
            <a:ext cx="3636143" cy="91940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9B776-A8CD-4F6E-8544-3D445F679291}"/>
              </a:ext>
            </a:extLst>
          </p:cNvPr>
          <p:cNvSpPr txBox="1"/>
          <p:nvPr/>
        </p:nvSpPr>
        <p:spPr>
          <a:xfrm>
            <a:off x="518015" y="2160747"/>
            <a:ext cx="10393966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 দেওয়া ইনপুট ডিভাইসগুলোর ১টি ব্যবহার খাতায় লিখ?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409095-D928-4D50-88A5-C5001F6C8A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84" y="3979213"/>
            <a:ext cx="3533336" cy="1696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A1A559-DD64-4FD2-82C9-A37EC8FF6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90" y="4050923"/>
            <a:ext cx="2881028" cy="1624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FF13B-B1A8-421C-BFF5-294B141FE5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2" y="3933487"/>
            <a:ext cx="2587250" cy="170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5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8FACAC-C9F1-44F0-AA58-1BA747AFC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3339652" cy="31462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75BA6-5E5F-4D61-91D7-E446C7753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72" y="1654337"/>
            <a:ext cx="3352800" cy="31462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D5B419-D4A6-479A-B34B-7C336C55E0D1}"/>
              </a:ext>
            </a:extLst>
          </p:cNvPr>
          <p:cNvSpPr txBox="1"/>
          <p:nvPr/>
        </p:nvSpPr>
        <p:spPr>
          <a:xfrm>
            <a:off x="3422426" y="306015"/>
            <a:ext cx="4292824" cy="919401"/>
          </a:xfrm>
          <a:prstGeom prst="round2Diag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মাইক্রোফোন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8F1EE-46BB-4C52-B090-B930F3B8A06F}"/>
              </a:ext>
            </a:extLst>
          </p:cNvPr>
          <p:cNvSpPr txBox="1"/>
          <p:nvPr/>
        </p:nvSpPr>
        <p:spPr>
          <a:xfrm>
            <a:off x="1215854" y="5270695"/>
            <a:ext cx="8998291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গান বা যে কোনো ধরনের শব্দ মাইক্রোফোনের মাধ্যমে কম্পিউটারে প্রবেশ করানো যায়।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1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994" y="2483575"/>
            <a:ext cx="2812733" cy="2445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ga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2545" y="1794427"/>
            <a:ext cx="4762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16">
            <a:extLst>
              <a:ext uri="{FF2B5EF4-FFF2-40B4-BE49-F238E27FC236}">
                <a16:creationId xmlns:a16="http://schemas.microsoft.com/office/drawing/2014/main" id="{F19A1EF3-5E19-45C2-9077-984310CEE83E}"/>
              </a:ext>
            </a:extLst>
          </p:cNvPr>
          <p:cNvSpPr/>
          <p:nvPr/>
        </p:nvSpPr>
        <p:spPr>
          <a:xfrm rot="19952942" flipV="1">
            <a:off x="3632925" y="3038808"/>
            <a:ext cx="2851913" cy="191731"/>
          </a:xfrm>
          <a:prstGeom prst="rightArrow">
            <a:avLst>
              <a:gd name="adj1" fmla="val 50000"/>
              <a:gd name="adj2" fmla="val 3994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ABB56-3B3D-4654-AF9F-800D76FDFCB6}"/>
              </a:ext>
            </a:extLst>
          </p:cNvPr>
          <p:cNvSpPr txBox="1"/>
          <p:nvPr/>
        </p:nvSpPr>
        <p:spPr>
          <a:xfrm>
            <a:off x="4743451" y="381001"/>
            <a:ext cx="2571750" cy="919401"/>
          </a:xfrm>
          <a:prstGeom prst="round2Diag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জয়স্টিক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DEBF1-29F9-427B-9B0A-71A36B076987}"/>
              </a:ext>
            </a:extLst>
          </p:cNvPr>
          <p:cNvSpPr txBox="1"/>
          <p:nvPr/>
        </p:nvSpPr>
        <p:spPr>
          <a:xfrm>
            <a:off x="3424239" y="5830668"/>
            <a:ext cx="478154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এটা দিয়ে কী করা যায়?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130FC-7FF1-42BC-95FE-881DE73914FC}"/>
              </a:ext>
            </a:extLst>
          </p:cNvPr>
          <p:cNvSpPr txBox="1"/>
          <p:nvPr/>
        </p:nvSpPr>
        <p:spPr>
          <a:xfrm>
            <a:off x="4012499" y="165696"/>
            <a:ext cx="2831306" cy="91940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ওএমআর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4549D-62B5-4B42-84D6-0BCCF7378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83" y="1364285"/>
            <a:ext cx="6314542" cy="36511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0E0F82-A1E0-4042-AE93-9253AC706F11}"/>
              </a:ext>
            </a:extLst>
          </p:cNvPr>
          <p:cNvSpPr/>
          <p:nvPr/>
        </p:nvSpPr>
        <p:spPr>
          <a:xfrm>
            <a:off x="2687106" y="5630039"/>
            <a:ext cx="5768896" cy="65883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OPTICAL MARK READER</a:t>
            </a:r>
          </a:p>
        </p:txBody>
      </p:sp>
    </p:spTree>
    <p:extLst>
      <p:ext uri="{BB962C8B-B14F-4D97-AF65-F5344CB8AC3E}">
        <p14:creationId xmlns:p14="http://schemas.microsoft.com/office/powerpoint/2010/main" val="10935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137F81-6D00-4DB3-BDD8-F68950DCCF32}"/>
              </a:ext>
            </a:extLst>
          </p:cNvPr>
          <p:cNvSpPr txBox="1"/>
          <p:nvPr/>
        </p:nvSpPr>
        <p:spPr>
          <a:xfrm>
            <a:off x="4192389" y="203875"/>
            <a:ext cx="2701000" cy="1104245"/>
          </a:xfrm>
          <a:prstGeom prst="horizontalScroll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DDB2D-7EAA-4D60-A518-CCE218FB78FB}"/>
              </a:ext>
            </a:extLst>
          </p:cNvPr>
          <p:cNvSpPr txBox="1"/>
          <p:nvPr/>
        </p:nvSpPr>
        <p:spPr>
          <a:xfrm>
            <a:off x="463055" y="3636952"/>
            <a:ext cx="5601289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জাহানারা বেগম</a:t>
            </a:r>
          </a:p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জেলা স্মরণী বালিকা উচ্চ বিদ্যালয়</a:t>
            </a:r>
          </a:p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কিশোরগঞ্জ সদর, কিশোরগঞ্জ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jahanaraict02@gmail.com</a:t>
            </a:r>
            <a:endParaRPr lang="bn-IN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54FCF-5DFF-439A-B778-E830DD6DEC0F}"/>
              </a:ext>
            </a:extLst>
          </p:cNvPr>
          <p:cNvSpPr txBox="1"/>
          <p:nvPr/>
        </p:nvSpPr>
        <p:spPr>
          <a:xfrm>
            <a:off x="7070186" y="3636952"/>
            <a:ext cx="4015155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ষষ্ঠ </a:t>
            </a:r>
          </a:p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তথ্য ও যোগাযোগ প্রযুক্তি</a:t>
            </a:r>
          </a:p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৫০ মিনিট</a:t>
            </a:r>
          </a:p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০০/০৬/২০২০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66DF8D-8F83-4A12-9B03-772F46B1D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44" y="1308120"/>
            <a:ext cx="1655881" cy="1976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E739D7-7838-4680-9C35-56547C83B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43" y="1308120"/>
            <a:ext cx="1780299" cy="19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6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3B0859-91B8-4C58-B7BA-3794F6EF496F}"/>
              </a:ext>
            </a:extLst>
          </p:cNvPr>
          <p:cNvSpPr txBox="1"/>
          <p:nvPr/>
        </p:nvSpPr>
        <p:spPr>
          <a:xfrm>
            <a:off x="1207294" y="262232"/>
            <a:ext cx="87667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ওএমআর এর একটি ভিডিও ক্লীপ দেখি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4149EAE7-FBEA-42E1-BFFB-312F0442A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367730"/>
              </p:ext>
            </p:extLst>
          </p:nvPr>
        </p:nvGraphicFramePr>
        <p:xfrm>
          <a:off x="4211003" y="2714379"/>
          <a:ext cx="2523130" cy="115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ackager Shell Object" showAsIcon="1" r:id="rId3" imgW="1229760" imgH="440280" progId="Package">
                  <p:embed/>
                </p:oleObj>
              </mc:Choice>
              <mc:Fallback>
                <p:oleObj name="Packager Shell Object" showAsIcon="1" r:id="rId3" imgW="1229760" imgH="44028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076B6AC-6AB6-4B13-896A-6478EED793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1003" y="2714379"/>
                        <a:ext cx="2523130" cy="1154235"/>
                      </a:xfrm>
                      <a:prstGeom prst="rect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718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FDB475-1E9D-4722-9F2C-3B46E1C41710}"/>
              </a:ext>
            </a:extLst>
          </p:cNvPr>
          <p:cNvSpPr txBox="1"/>
          <p:nvPr/>
        </p:nvSpPr>
        <p:spPr>
          <a:xfrm>
            <a:off x="1758462" y="1645919"/>
            <a:ext cx="7375729" cy="4370831"/>
          </a:xfrm>
          <a:prstGeom prst="round2Diag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১. ইনপুট ডিভাইস কাকে বলে?</a:t>
            </a:r>
          </a:p>
          <a:p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  <a:p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২. ৩টি ইনপুট ডিভাইসের নাম বল?</a:t>
            </a:r>
          </a:p>
          <a:p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  <a:p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৩. স্ক্যানারের কাজ কী? 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E469CF-7548-4C8B-B0AE-A7D08608E42B}"/>
              </a:ext>
            </a:extLst>
          </p:cNvPr>
          <p:cNvSpPr txBox="1"/>
          <p:nvPr/>
        </p:nvSpPr>
        <p:spPr>
          <a:xfrm>
            <a:off x="3500437" y="131227"/>
            <a:ext cx="3929062" cy="1226939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92CD6F-FF23-4B3E-9F68-E631B8A6B269}"/>
              </a:ext>
            </a:extLst>
          </p:cNvPr>
          <p:cNvSpPr txBox="1"/>
          <p:nvPr/>
        </p:nvSpPr>
        <p:spPr>
          <a:xfrm>
            <a:off x="3143252" y="400051"/>
            <a:ext cx="4471986" cy="1101923"/>
          </a:xfrm>
          <a:prstGeom prst="snip2Diag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008A7-9CB1-4F7D-B262-218C91310655}"/>
              </a:ext>
            </a:extLst>
          </p:cNvPr>
          <p:cNvSpPr txBox="1"/>
          <p:nvPr/>
        </p:nvSpPr>
        <p:spPr>
          <a:xfrm>
            <a:off x="914803" y="3056426"/>
            <a:ext cx="9600394" cy="194095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 সব ইনপুট ডিভাইসের কথা বলা হয়েছে, সেগুলো ছাড়া অন্য কী কী ইনপুট ডিভাইস হতে পারে তার </a:t>
            </a:r>
          </a:p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 ও একটি করে ব্যবহার লেখ।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B7FC77-2561-45B2-A0A5-EB2B18F990D8}"/>
              </a:ext>
            </a:extLst>
          </p:cNvPr>
          <p:cNvSpPr txBox="1"/>
          <p:nvPr/>
        </p:nvSpPr>
        <p:spPr>
          <a:xfrm>
            <a:off x="2782985" y="117159"/>
            <a:ext cx="5404412" cy="1226939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 ধন্যবাদ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4F664-1BC4-4194-ADD9-A83C60F7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07" y="1597707"/>
            <a:ext cx="3707496" cy="43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8378" y="5748676"/>
            <a:ext cx="4572000" cy="628733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টিভি চালাতে রিমোট লাগে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1152" y="5744523"/>
            <a:ext cx="9208502" cy="628733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রিমোট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কিসের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করল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বলতে পারবে?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1BB34-42F0-479F-8DDB-1196EF3E8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3" y="1921253"/>
            <a:ext cx="2578464" cy="2002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2A47A-478F-4235-9A8B-F88A21C224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6" y="3737136"/>
            <a:ext cx="1499094" cy="16112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E92F84-BAA4-4CBF-AD15-9EA6E3CA6E3C}"/>
              </a:ext>
            </a:extLst>
          </p:cNvPr>
          <p:cNvSpPr txBox="1"/>
          <p:nvPr/>
        </p:nvSpPr>
        <p:spPr>
          <a:xfrm>
            <a:off x="118378" y="5757143"/>
            <a:ext cx="6006905" cy="628733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রিমোট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ইনপুট হিসেবে কাজ করল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F0DED-B287-4764-8B4E-8068D9F0D4CD}"/>
              </a:ext>
            </a:extLst>
          </p:cNvPr>
          <p:cNvSpPr txBox="1"/>
          <p:nvPr/>
        </p:nvSpPr>
        <p:spPr>
          <a:xfrm>
            <a:off x="1311814" y="310701"/>
            <a:ext cx="8806372" cy="8309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মনোযোগ দিয়ে দেখ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93D5E7-5C77-47E6-A423-C4739D1255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820595" flipH="1">
            <a:off x="4210230" y="1734233"/>
            <a:ext cx="2170714" cy="2376142"/>
          </a:xfrm>
          <a:prstGeom prst="rect">
            <a:avLst/>
          </a:prstGeom>
        </p:spPr>
      </p:pic>
      <p:pic>
        <p:nvPicPr>
          <p:cNvPr id="13" name="Picture 12" descr="giphywe.gif">
            <a:extLst>
              <a:ext uri="{FF2B5EF4-FFF2-40B4-BE49-F238E27FC236}">
                <a16:creationId xmlns:a16="http://schemas.microsoft.com/office/drawing/2014/main" id="{3E696A47-14EB-4BC2-98A7-F00E224BA38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35877" y="2075551"/>
            <a:ext cx="3179300" cy="1331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F2CBFE-7FA9-4AD5-95FC-1AF504227291}"/>
              </a:ext>
            </a:extLst>
          </p:cNvPr>
          <p:cNvSpPr/>
          <p:nvPr/>
        </p:nvSpPr>
        <p:spPr>
          <a:xfrm>
            <a:off x="3339446" y="1573488"/>
            <a:ext cx="7056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FC0F66-684A-40E8-983B-A226B21FE540}"/>
              </a:ext>
            </a:extLst>
          </p:cNvPr>
          <p:cNvSpPr txBox="1"/>
          <p:nvPr/>
        </p:nvSpPr>
        <p:spPr>
          <a:xfrm>
            <a:off x="7538635" y="4177126"/>
            <a:ext cx="2857269" cy="628733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কী-বোর্ড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4B87D4-7CED-4750-A0AE-C025BF669FCA}"/>
              </a:ext>
            </a:extLst>
          </p:cNvPr>
          <p:cNvSpPr txBox="1"/>
          <p:nvPr/>
        </p:nvSpPr>
        <p:spPr>
          <a:xfrm>
            <a:off x="3769250" y="5797717"/>
            <a:ext cx="4291239" cy="628733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ইনপুট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ডিভাইস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57A00E-CEB3-4B6B-9F6B-BF1F91FE5C1F}"/>
              </a:ext>
            </a:extLst>
          </p:cNvPr>
          <p:cNvSpPr txBox="1"/>
          <p:nvPr/>
        </p:nvSpPr>
        <p:spPr>
          <a:xfrm>
            <a:off x="4135902" y="4234375"/>
            <a:ext cx="1925481" cy="622735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মাউস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BAFF8E-7403-43E7-9DCB-60EA6A0F3FF8}"/>
              </a:ext>
            </a:extLst>
          </p:cNvPr>
          <p:cNvSpPr txBox="1"/>
          <p:nvPr/>
        </p:nvSpPr>
        <p:spPr>
          <a:xfrm>
            <a:off x="2836140" y="5797717"/>
            <a:ext cx="7159556" cy="628733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মাউস, কী-বোর্ড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ধরনের ডিভাইস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97E57-F398-445F-BD84-67CCF0F5A93A}"/>
              </a:ext>
            </a:extLst>
          </p:cNvPr>
          <p:cNvSpPr txBox="1"/>
          <p:nvPr/>
        </p:nvSpPr>
        <p:spPr>
          <a:xfrm>
            <a:off x="219824" y="4177126"/>
            <a:ext cx="1328686" cy="622735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টিভি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20" grpId="0"/>
      <p:bldP spid="21" grpId="0"/>
      <p:bldP spid="22" grpId="0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1D9B97-0BC1-40CA-99C6-58CECE9E8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07" y="1641083"/>
            <a:ext cx="5675534" cy="31924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8C689-F27D-4FCC-B4A1-5B2354BECD20}"/>
              </a:ext>
            </a:extLst>
          </p:cNvPr>
          <p:cNvSpPr txBox="1"/>
          <p:nvPr/>
        </p:nvSpPr>
        <p:spPr>
          <a:xfrm>
            <a:off x="3390313" y="378524"/>
            <a:ext cx="4431324" cy="1021556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706E5-8915-4DDA-8E5A-C226F66BBE61}"/>
              </a:ext>
            </a:extLst>
          </p:cNvPr>
          <p:cNvSpPr txBox="1"/>
          <p:nvPr/>
        </p:nvSpPr>
        <p:spPr>
          <a:xfrm>
            <a:off x="3152040" y="5369747"/>
            <a:ext cx="4907867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ইনপুট ডিভাইস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AC3B12-90DE-43AD-84D4-DE8D6DF48F7F}"/>
              </a:ext>
            </a:extLst>
          </p:cNvPr>
          <p:cNvSpPr/>
          <p:nvPr/>
        </p:nvSpPr>
        <p:spPr>
          <a:xfrm>
            <a:off x="1294226" y="2236989"/>
            <a:ext cx="8243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</a:p>
          <a:p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ইনপুট ডিভাইস কী বলতে পারবে;</a:t>
            </a:r>
          </a:p>
          <a:p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ইনপুট ডিভাইসগুলোর নাম বলতে পারবে;</a:t>
            </a:r>
          </a:p>
          <a:p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ইনপুট ডিভাইসগুলোর বর্ণনা দিতে পারবে।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57089-B92C-476B-BC17-7D515A299C6F}"/>
              </a:ext>
            </a:extLst>
          </p:cNvPr>
          <p:cNvSpPr txBox="1"/>
          <p:nvPr/>
        </p:nvSpPr>
        <p:spPr>
          <a:xfrm>
            <a:off x="3277771" y="181576"/>
            <a:ext cx="4276579" cy="10215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8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83" y="1980168"/>
            <a:ext cx="3973079" cy="2398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982932"/>
            <a:ext cx="3429000" cy="23958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15202" y="5275127"/>
            <a:ext cx="9399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ইনপুট (Input) শব্দের অর্থ প্রবেশ করানো আর ডিভাইস (Device) শব্দের অর্থ যন্ত্র।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F777E842-D250-411B-B5E8-55C8B70D2508}"/>
              </a:ext>
            </a:extLst>
          </p:cNvPr>
          <p:cNvSpPr/>
          <p:nvPr/>
        </p:nvSpPr>
        <p:spPr>
          <a:xfrm>
            <a:off x="3166373" y="382544"/>
            <a:ext cx="4430179" cy="919401"/>
          </a:xfrm>
          <a:prstGeom prst="round2Diag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ইনপুট ডিভাইস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3242148" flipH="1">
            <a:off x="5075508" y="1345909"/>
            <a:ext cx="1791821" cy="1747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1338" r="18176"/>
          <a:stretch/>
        </p:blipFill>
        <p:spPr>
          <a:xfrm>
            <a:off x="6824013" y="3823464"/>
            <a:ext cx="1982427" cy="1492827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F6FC"/>
              </a:clrFrom>
              <a:clrTo>
                <a:srgbClr val="EF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11155" r="19425"/>
          <a:stretch>
            <a:fillRect/>
          </a:stretch>
        </p:blipFill>
        <p:spPr>
          <a:xfrm>
            <a:off x="4527073" y="3897688"/>
            <a:ext cx="1752600" cy="1592117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79" y="1389520"/>
            <a:ext cx="1750581" cy="1470125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giphyw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6115" y="1573550"/>
            <a:ext cx="2032000" cy="10863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8" y="1417178"/>
            <a:ext cx="2142572" cy="1399088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60" y="4027865"/>
            <a:ext cx="1651084" cy="1239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5" name="Picture 14" descr="digital cam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7448" y="3977216"/>
            <a:ext cx="1752600" cy="1463606"/>
          </a:xfrm>
          <a:prstGeom prst="rect">
            <a:avLst/>
          </a:prstGeom>
        </p:spPr>
      </p:pic>
      <p:pic>
        <p:nvPicPr>
          <p:cNvPr id="16" name="Picture 15" descr="video2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42170" y="1184919"/>
            <a:ext cx="1674726" cy="16747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DEFB7E-D239-44E2-999C-39DAB3166750}"/>
              </a:ext>
            </a:extLst>
          </p:cNvPr>
          <p:cNvSpPr txBox="1"/>
          <p:nvPr/>
        </p:nvSpPr>
        <p:spPr>
          <a:xfrm>
            <a:off x="332088" y="2972305"/>
            <a:ext cx="1752600" cy="567177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স্ক্যানার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143FB3-710B-4424-8293-D5EE8384500B}"/>
              </a:ext>
            </a:extLst>
          </p:cNvPr>
          <p:cNvSpPr txBox="1"/>
          <p:nvPr/>
        </p:nvSpPr>
        <p:spPr>
          <a:xfrm>
            <a:off x="5025952" y="2879231"/>
            <a:ext cx="1648749" cy="567177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মাউস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7793B-C06D-471F-A676-3D0C0068C8BF}"/>
              </a:ext>
            </a:extLst>
          </p:cNvPr>
          <p:cNvSpPr txBox="1"/>
          <p:nvPr/>
        </p:nvSpPr>
        <p:spPr>
          <a:xfrm>
            <a:off x="2899294" y="296587"/>
            <a:ext cx="5322200" cy="919401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 ইনপুট ডিভাইস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57198-C562-4D8E-82E7-EAF353897C8C}"/>
              </a:ext>
            </a:extLst>
          </p:cNvPr>
          <p:cNvSpPr txBox="1"/>
          <p:nvPr/>
        </p:nvSpPr>
        <p:spPr>
          <a:xfrm>
            <a:off x="2626115" y="2908194"/>
            <a:ext cx="1752600" cy="567177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কী-বোর্ড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6D6D28-D51D-4BF8-BB27-74C947EAE979}"/>
              </a:ext>
            </a:extLst>
          </p:cNvPr>
          <p:cNvSpPr txBox="1"/>
          <p:nvPr/>
        </p:nvSpPr>
        <p:spPr>
          <a:xfrm>
            <a:off x="9195691" y="2767571"/>
            <a:ext cx="1752600" cy="1059620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 ক্যামেরা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7711F-972A-41BE-853A-97CA729BF95C}"/>
              </a:ext>
            </a:extLst>
          </p:cNvPr>
          <p:cNvSpPr txBox="1"/>
          <p:nvPr/>
        </p:nvSpPr>
        <p:spPr>
          <a:xfrm>
            <a:off x="7242784" y="3013793"/>
            <a:ext cx="1752600" cy="567177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জয়স্টিক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0EF3A8-9786-4E55-AD2A-7D5F420EC892}"/>
              </a:ext>
            </a:extLst>
          </p:cNvPr>
          <p:cNvSpPr txBox="1"/>
          <p:nvPr/>
        </p:nvSpPr>
        <p:spPr>
          <a:xfrm>
            <a:off x="4462478" y="5558786"/>
            <a:ext cx="1780289" cy="567177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ওএমআর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8862F3-2A6F-4F1D-855A-73F0FBD9A66F}"/>
              </a:ext>
            </a:extLst>
          </p:cNvPr>
          <p:cNvSpPr txBox="1"/>
          <p:nvPr/>
        </p:nvSpPr>
        <p:spPr>
          <a:xfrm>
            <a:off x="6766178" y="5558786"/>
            <a:ext cx="1982427" cy="567177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মাইক্রোফোন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92BA4B-92F9-45C8-8A36-7B1B4CCCA196}"/>
              </a:ext>
            </a:extLst>
          </p:cNvPr>
          <p:cNvSpPr txBox="1"/>
          <p:nvPr/>
        </p:nvSpPr>
        <p:spPr>
          <a:xfrm>
            <a:off x="487448" y="5531905"/>
            <a:ext cx="1752600" cy="1059620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ডিজিটালক্যামেরা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F30180-BA20-4148-8547-C307F5B69C91}"/>
              </a:ext>
            </a:extLst>
          </p:cNvPr>
          <p:cNvSpPr txBox="1"/>
          <p:nvPr/>
        </p:nvSpPr>
        <p:spPr>
          <a:xfrm>
            <a:off x="2316982" y="5446289"/>
            <a:ext cx="1752600" cy="1059620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ওয়েব ক্যাম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629957-2464-4785-92B6-B3CE9FC61582}"/>
              </a:ext>
            </a:extLst>
          </p:cNvPr>
          <p:cNvSpPr txBox="1"/>
          <p:nvPr/>
        </p:nvSpPr>
        <p:spPr>
          <a:xfrm>
            <a:off x="9142170" y="5489805"/>
            <a:ext cx="1752600" cy="1059620"/>
          </a:xfrm>
          <a:prstGeom prst="rect">
            <a:avLst/>
          </a:prstGeom>
          <a:noFill/>
        </p:spPr>
        <p:txBody>
          <a:bodyPr wrap="square" lIns="74012" tIns="37006" rIns="74012" bIns="37006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বারকোড</a:t>
            </a:r>
          </a:p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রিডার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F3230C-24B4-40A4-8BB8-0C093C5723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23" y="4282698"/>
            <a:ext cx="1574475" cy="110083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5FB9E-7EA4-4471-9C1F-4CE22C066515}"/>
              </a:ext>
            </a:extLst>
          </p:cNvPr>
          <p:cNvSpPr txBox="1"/>
          <p:nvPr/>
        </p:nvSpPr>
        <p:spPr>
          <a:xfrm>
            <a:off x="3573565" y="437524"/>
            <a:ext cx="3636143" cy="91940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9B776-A8CD-4F6E-8544-3D445F679291}"/>
              </a:ext>
            </a:extLst>
          </p:cNvPr>
          <p:cNvSpPr txBox="1"/>
          <p:nvPr/>
        </p:nvSpPr>
        <p:spPr>
          <a:xfrm>
            <a:off x="874255" y="5730641"/>
            <a:ext cx="9681489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উপরে দেওয়া ইনপুট ডিভাইসগুলোর নাম খাতায় লিখ?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D596F-6596-4731-9FBE-2EAA8CBBA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3242148" flipH="1">
            <a:off x="7947002" y="3519948"/>
            <a:ext cx="1791821" cy="1747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A7CFC-D154-4E00-9C33-4CB6CF873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F6FF"/>
              </a:clrFrom>
              <a:clrTo>
                <a:srgbClr val="ED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11155" r="19425"/>
          <a:stretch>
            <a:fillRect/>
          </a:stretch>
        </p:blipFill>
        <p:spPr>
          <a:xfrm>
            <a:off x="4759325" y="3602329"/>
            <a:ext cx="1752600" cy="1592117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giphywe.gif">
            <a:extLst>
              <a:ext uri="{FF2B5EF4-FFF2-40B4-BE49-F238E27FC236}">
                <a16:creationId xmlns:a16="http://schemas.microsoft.com/office/drawing/2014/main" id="{59AB59FE-2678-42D5-98E9-4AD04E755F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000" y="1828073"/>
            <a:ext cx="2032000" cy="1086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18771B-7BCB-4125-AD7E-5A4C8185E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65" y="1756380"/>
            <a:ext cx="2142572" cy="139908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video22.gif">
            <a:extLst>
              <a:ext uri="{FF2B5EF4-FFF2-40B4-BE49-F238E27FC236}">
                <a16:creationId xmlns:a16="http://schemas.microsoft.com/office/drawing/2014/main" id="{F96702D9-A62C-4F05-AF50-95141D60F2F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7447" y="1533882"/>
            <a:ext cx="1674726" cy="1674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2A21BE-074F-4F4D-B612-81CD2DF4E8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1338" r="18176"/>
          <a:stretch/>
        </p:blipFill>
        <p:spPr>
          <a:xfrm>
            <a:off x="1679337" y="3527057"/>
            <a:ext cx="1982427" cy="14928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33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528350" y="1670397"/>
            <a:ext cx="3369345" cy="2910218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81464"/>
            <a:ext cx="3068940" cy="196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50" y="4346219"/>
            <a:ext cx="3190491" cy="168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642023" y="2173997"/>
            <a:ext cx="3013317" cy="1444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extBox 2"/>
          <p:cNvSpPr txBox="1"/>
          <p:nvPr/>
        </p:nvSpPr>
        <p:spPr>
          <a:xfrm>
            <a:off x="3957639" y="391596"/>
            <a:ext cx="3200400" cy="871180"/>
          </a:xfrm>
          <a:prstGeom prst="round2Same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কী-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বোর্ড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051" y="2135745"/>
            <a:ext cx="4271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ইনপুট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দেওয়ার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যন্ত্র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কী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বোর্ড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কী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বোর্ডের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বোতাম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চেপে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যন্ত্রগুলোকে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নির্দেশনা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দিতে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2023" y="2197958"/>
            <a:ext cx="2976785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Ami </a:t>
            </a:r>
            <a:r>
              <a:rPr lang="en-US" sz="2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banglay</a:t>
            </a:r>
            <a:r>
              <a:rPr lang="en-US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gai.</a:t>
            </a:r>
          </a:p>
          <a:p>
            <a:r>
              <a:rPr lang="bn-IN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3695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347</Words>
  <Application>Microsoft Office PowerPoint</Application>
  <PresentationFormat>Custom</PresentationFormat>
  <Paragraphs>101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Kalpurush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mof.com</cp:lastModifiedBy>
  <cp:revision>35</cp:revision>
  <dcterms:created xsi:type="dcterms:W3CDTF">2020-06-04T11:09:28Z</dcterms:created>
  <dcterms:modified xsi:type="dcterms:W3CDTF">2020-06-07T04:55:53Z</dcterms:modified>
</cp:coreProperties>
</file>