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Lst>
  <p:notesMasterIdLst>
    <p:notesMasterId r:id="rId21"/>
  </p:notesMasterIdLst>
  <p:sldIdLst>
    <p:sldId id="353" r:id="rId2"/>
    <p:sldId id="351" r:id="rId3"/>
    <p:sldId id="352" r:id="rId4"/>
    <p:sldId id="299" r:id="rId5"/>
    <p:sldId id="337" r:id="rId6"/>
    <p:sldId id="333" r:id="rId7"/>
    <p:sldId id="338" r:id="rId8"/>
    <p:sldId id="347" r:id="rId9"/>
    <p:sldId id="340" r:id="rId10"/>
    <p:sldId id="313" r:id="rId11"/>
    <p:sldId id="342" r:id="rId12"/>
    <p:sldId id="343" r:id="rId13"/>
    <p:sldId id="324" r:id="rId14"/>
    <p:sldId id="326" r:id="rId15"/>
    <p:sldId id="328" r:id="rId16"/>
    <p:sldId id="345" r:id="rId17"/>
    <p:sldId id="304" r:id="rId18"/>
    <p:sldId id="344" r:id="rId19"/>
    <p:sldId id="334" r:id="rId20"/>
  </p:sldIdLst>
  <p:sldSz cx="118872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1B07"/>
    <a:srgbClr val="90D9F0"/>
    <a:srgbClr val="20BCF4"/>
    <a:srgbClr val="A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778" autoAdjust="0"/>
  </p:normalViewPr>
  <p:slideViewPr>
    <p:cSldViewPr>
      <p:cViewPr varScale="1">
        <p:scale>
          <a:sx n="58" d="100"/>
          <a:sy n="58" d="100"/>
        </p:scale>
        <p:origin x="1248" y="42"/>
      </p:cViewPr>
      <p:guideLst>
        <p:guide orient="horz" pos="2160"/>
        <p:guide pos="3744"/>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93BCC3-AC41-4BDA-B1F7-A34069F5949C}" type="datetimeFigureOut">
              <a:rPr lang="en-US" smtClean="0"/>
              <a:pPr/>
              <a:t>6/8/2020</a:t>
            </a:fld>
            <a:endParaRPr lang="en-US"/>
          </a:p>
        </p:txBody>
      </p:sp>
      <p:sp>
        <p:nvSpPr>
          <p:cNvPr id="4" name="Slide Image Placeholder 3"/>
          <p:cNvSpPr>
            <a:spLocks noGrp="1" noRot="1" noChangeAspect="1"/>
          </p:cNvSpPr>
          <p:nvPr>
            <p:ph type="sldImg" idx="2"/>
          </p:nvPr>
        </p:nvSpPr>
        <p:spPr>
          <a:xfrm>
            <a:off x="457200" y="685800"/>
            <a:ext cx="59436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F8FFA9-D0BE-466E-B0A6-B0B13DD46624}" type="slidenum">
              <a:rPr lang="en-US" smtClean="0"/>
              <a:pPr/>
              <a:t>‹#›</a:t>
            </a:fld>
            <a:endParaRPr lang="en-US"/>
          </a:p>
        </p:txBody>
      </p:sp>
    </p:spTree>
    <p:extLst>
      <p:ext uri="{BB962C8B-B14F-4D97-AF65-F5344CB8AC3E}">
        <p14:creationId xmlns:p14="http://schemas.microsoft.com/office/powerpoint/2010/main" val="22807689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8FFA9-D0BE-466E-B0A6-B0B13DD46624}" type="slidenum">
              <a:rPr lang="en-US" smtClean="0"/>
              <a:pPr/>
              <a:t>1</a:t>
            </a:fld>
            <a:endParaRPr lang="en-US"/>
          </a:p>
        </p:txBody>
      </p:sp>
    </p:spTree>
    <p:extLst>
      <p:ext uri="{BB962C8B-B14F-4D97-AF65-F5344CB8AC3E}">
        <p14:creationId xmlns:p14="http://schemas.microsoft.com/office/powerpoint/2010/main" val="4161530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989A25-27BE-4090-A777-8080071D794D}" type="slidenum">
              <a:rPr lang="en-US" smtClean="0"/>
              <a:pPr/>
              <a:t>2</a:t>
            </a:fld>
            <a:endParaRPr lang="en-US"/>
          </a:p>
        </p:txBody>
      </p:sp>
    </p:spTree>
    <p:extLst>
      <p:ext uri="{BB962C8B-B14F-4D97-AF65-F5344CB8AC3E}">
        <p14:creationId xmlns:p14="http://schemas.microsoft.com/office/powerpoint/2010/main" val="2890793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8FFA9-D0BE-466E-B0A6-B0B13DD46624}" type="slidenum">
              <a:rPr lang="en-US" smtClean="0"/>
              <a:pPr/>
              <a:t>9</a:t>
            </a:fld>
            <a:endParaRPr lang="en-US"/>
          </a:p>
        </p:txBody>
      </p:sp>
    </p:spTree>
    <p:extLst>
      <p:ext uri="{BB962C8B-B14F-4D97-AF65-F5344CB8AC3E}">
        <p14:creationId xmlns:p14="http://schemas.microsoft.com/office/powerpoint/2010/main" val="803477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8F8FFA9-D0BE-466E-B0A6-B0B13DD46624}" type="slidenum">
              <a:rPr lang="en-US" smtClean="0"/>
              <a:pPr/>
              <a:t>13</a:t>
            </a:fld>
            <a:endParaRPr lang="en-US"/>
          </a:p>
        </p:txBody>
      </p:sp>
    </p:spTree>
    <p:extLst>
      <p:ext uri="{BB962C8B-B14F-4D97-AF65-F5344CB8AC3E}">
        <p14:creationId xmlns:p14="http://schemas.microsoft.com/office/powerpoint/2010/main" val="3618027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8F8FFA9-D0BE-466E-B0A6-B0B13DD46624}" type="slidenum">
              <a:rPr lang="en-US" smtClean="0"/>
              <a:pPr/>
              <a:t>14</a:t>
            </a:fld>
            <a:endParaRPr lang="en-US"/>
          </a:p>
        </p:txBody>
      </p:sp>
    </p:spTree>
    <p:extLst>
      <p:ext uri="{BB962C8B-B14F-4D97-AF65-F5344CB8AC3E}">
        <p14:creationId xmlns:p14="http://schemas.microsoft.com/office/powerpoint/2010/main" val="1796995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F8FFA9-D0BE-466E-B0A6-B0B13DD46624}" type="slidenum">
              <a:rPr lang="en-US" smtClean="0"/>
              <a:pPr/>
              <a:t>19</a:t>
            </a:fld>
            <a:endParaRPr lang="en-US"/>
          </a:p>
        </p:txBody>
      </p:sp>
    </p:spTree>
    <p:extLst>
      <p:ext uri="{BB962C8B-B14F-4D97-AF65-F5344CB8AC3E}">
        <p14:creationId xmlns:p14="http://schemas.microsoft.com/office/powerpoint/2010/main" val="7607692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24483" y="2514601"/>
            <a:ext cx="8692514" cy="2262781"/>
          </a:xfrm>
        </p:spPr>
        <p:txBody>
          <a:bodyPr anchor="b">
            <a:normAutofit/>
          </a:bodyPr>
          <a:lstStyle>
            <a:lvl1pPr>
              <a:defRPr sz="5265"/>
            </a:lvl1pPr>
          </a:lstStyle>
          <a:p>
            <a:r>
              <a:rPr lang="en-US" smtClean="0"/>
              <a:t>Click to edit Master title style</a:t>
            </a:r>
            <a:endParaRPr lang="en-US" dirty="0"/>
          </a:p>
        </p:txBody>
      </p:sp>
      <p:sp>
        <p:nvSpPr>
          <p:cNvPr id="3" name="Subtitle 2"/>
          <p:cNvSpPr>
            <a:spLocks noGrp="1"/>
          </p:cNvSpPr>
          <p:nvPr>
            <p:ph type="subTitle" idx="1"/>
          </p:nvPr>
        </p:nvSpPr>
        <p:spPr>
          <a:xfrm>
            <a:off x="2524483" y="4777380"/>
            <a:ext cx="8692514" cy="1126283"/>
          </a:xfrm>
        </p:spPr>
        <p:txBody>
          <a:bodyPr anchor="t"/>
          <a:lstStyle>
            <a:lvl1pPr marL="0" indent="0" algn="l">
              <a:buNone/>
              <a:defRPr>
                <a:solidFill>
                  <a:schemeClr val="tx1">
                    <a:lumMod val="65000"/>
                    <a:lumOff val="35000"/>
                  </a:schemeClr>
                </a:solidFill>
              </a:defRPr>
            </a:lvl1pPr>
            <a:lvl2pPr marL="445770" indent="0" algn="ctr">
              <a:buNone/>
              <a:defRPr>
                <a:solidFill>
                  <a:schemeClr val="tx1">
                    <a:tint val="75000"/>
                  </a:schemeClr>
                </a:solidFill>
              </a:defRPr>
            </a:lvl2pPr>
            <a:lvl3pPr marL="891540" indent="0" algn="ctr">
              <a:buNone/>
              <a:defRPr>
                <a:solidFill>
                  <a:schemeClr val="tx1">
                    <a:tint val="75000"/>
                  </a:schemeClr>
                </a:solidFill>
              </a:defRPr>
            </a:lvl3pPr>
            <a:lvl4pPr marL="1337310" indent="0" algn="ctr">
              <a:buNone/>
              <a:defRPr>
                <a:solidFill>
                  <a:schemeClr val="tx1">
                    <a:tint val="75000"/>
                  </a:schemeClr>
                </a:solidFill>
              </a:defRPr>
            </a:lvl4pPr>
            <a:lvl5pPr marL="1783080" indent="0" algn="ctr">
              <a:buNone/>
              <a:defRPr>
                <a:solidFill>
                  <a:schemeClr val="tx1">
                    <a:tint val="75000"/>
                  </a:schemeClr>
                </a:solidFill>
              </a:defRPr>
            </a:lvl5pPr>
            <a:lvl6pPr marL="2228850" indent="0" algn="ctr">
              <a:buNone/>
              <a:defRPr>
                <a:solidFill>
                  <a:schemeClr val="tx1">
                    <a:tint val="75000"/>
                  </a:schemeClr>
                </a:solidFill>
              </a:defRPr>
            </a:lvl6pPr>
            <a:lvl7pPr marL="2674620" indent="0" algn="ctr">
              <a:buNone/>
              <a:defRPr>
                <a:solidFill>
                  <a:schemeClr val="tx1">
                    <a:tint val="75000"/>
                  </a:schemeClr>
                </a:solidFill>
              </a:defRPr>
            </a:lvl7pPr>
            <a:lvl8pPr marL="3120390" indent="0" algn="ctr">
              <a:buNone/>
              <a:defRPr>
                <a:solidFill>
                  <a:schemeClr val="tx1">
                    <a:tint val="75000"/>
                  </a:schemeClr>
                </a:solidFill>
              </a:defRPr>
            </a:lvl8pPr>
            <a:lvl9pPr marL="356616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1"/>
            <a:ext cx="1701036"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18517" y="4529541"/>
            <a:ext cx="76027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69426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24482" y="609600"/>
            <a:ext cx="8692514" cy="3117040"/>
          </a:xfrm>
        </p:spPr>
        <p:txBody>
          <a:bodyPr anchor="ctr">
            <a:normAutofit/>
          </a:bodyPr>
          <a:lstStyle>
            <a:lvl1pPr algn="l">
              <a:defRPr sz="468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24482" y="4354046"/>
            <a:ext cx="8692514" cy="1555864"/>
          </a:xfrm>
        </p:spPr>
        <p:txBody>
          <a:bodyPr anchor="ctr">
            <a:normAutofit/>
          </a:bodyPr>
          <a:lstStyle>
            <a:lvl1pPr marL="0" indent="0" algn="l">
              <a:buNone/>
              <a:defRPr sz="1755">
                <a:solidFill>
                  <a:schemeClr val="tx1">
                    <a:lumMod val="65000"/>
                    <a:lumOff val="35000"/>
                  </a:schemeClr>
                </a:solidFill>
              </a:defRPr>
            </a:lvl1pPr>
            <a:lvl2pPr marL="445770" indent="0">
              <a:buNone/>
              <a:defRPr sz="1755">
                <a:solidFill>
                  <a:schemeClr val="tx1">
                    <a:tint val="75000"/>
                  </a:schemeClr>
                </a:solidFill>
              </a:defRPr>
            </a:lvl2pPr>
            <a:lvl3pPr marL="891540" indent="0">
              <a:buNone/>
              <a:defRPr sz="1560">
                <a:solidFill>
                  <a:schemeClr val="tx1">
                    <a:tint val="75000"/>
                  </a:schemeClr>
                </a:solidFill>
              </a:defRPr>
            </a:lvl3pPr>
            <a:lvl4pPr marL="1337310" indent="0">
              <a:buNone/>
              <a:defRPr sz="1365">
                <a:solidFill>
                  <a:schemeClr val="tx1">
                    <a:tint val="75000"/>
                  </a:schemeClr>
                </a:solidFill>
              </a:defRPr>
            </a:lvl4pPr>
            <a:lvl5pPr marL="1783080" indent="0">
              <a:buNone/>
              <a:defRPr sz="1365">
                <a:solidFill>
                  <a:schemeClr val="tx1">
                    <a:tint val="75000"/>
                  </a:schemeClr>
                </a:solidFill>
              </a:defRPr>
            </a:lvl5pPr>
            <a:lvl6pPr marL="2228850" indent="0">
              <a:buNone/>
              <a:defRPr sz="1365">
                <a:solidFill>
                  <a:schemeClr val="tx1">
                    <a:tint val="75000"/>
                  </a:schemeClr>
                </a:solidFill>
              </a:defRPr>
            </a:lvl6pPr>
            <a:lvl7pPr marL="2674620" indent="0">
              <a:buNone/>
              <a:defRPr sz="1365">
                <a:solidFill>
                  <a:schemeClr val="tx1">
                    <a:tint val="75000"/>
                  </a:schemeClr>
                </a:solidFill>
              </a:defRPr>
            </a:lvl7pPr>
            <a:lvl8pPr marL="3120390" indent="0">
              <a:buNone/>
              <a:defRPr sz="1365">
                <a:solidFill>
                  <a:schemeClr val="tx1">
                    <a:tint val="75000"/>
                  </a:schemeClr>
                </a:solidFill>
              </a:defRPr>
            </a:lvl8pPr>
            <a:lvl9pPr marL="3566160" indent="0">
              <a:buNone/>
              <a:defRPr sz="136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084" y="31781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18517" y="3244140"/>
            <a:ext cx="76027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373034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8700" y="609600"/>
            <a:ext cx="8184078" cy="2895600"/>
          </a:xfrm>
        </p:spPr>
        <p:txBody>
          <a:bodyPr anchor="ctr">
            <a:normAutofit/>
          </a:bodyPr>
          <a:lstStyle>
            <a:lvl1pPr algn="l">
              <a:defRPr sz="468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193137" y="3505200"/>
            <a:ext cx="7348140" cy="381000"/>
          </a:xfrm>
        </p:spPr>
        <p:txBody>
          <a:bodyPr anchor="ctr">
            <a:noAutofit/>
          </a:bodyPr>
          <a:lstStyle>
            <a:lvl1pPr marL="0" indent="0">
              <a:buFontTx/>
              <a:buNone/>
              <a:defRPr sz="1560">
                <a:solidFill>
                  <a:schemeClr val="tx1">
                    <a:lumMod val="50000"/>
                    <a:lumOff val="50000"/>
                  </a:schemeClr>
                </a:solidFill>
              </a:defRPr>
            </a:lvl1pPr>
            <a:lvl2pPr marL="445770" indent="0">
              <a:buFontTx/>
              <a:buNone/>
              <a:defRPr/>
            </a:lvl2pPr>
            <a:lvl3pPr marL="891540" indent="0">
              <a:buFontTx/>
              <a:buNone/>
              <a:defRPr/>
            </a:lvl3pPr>
            <a:lvl4pPr marL="1337310" indent="0">
              <a:buFontTx/>
              <a:buNone/>
              <a:defRPr/>
            </a:lvl4pPr>
            <a:lvl5pPr marL="178308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24482" y="4354046"/>
            <a:ext cx="8692514" cy="1555864"/>
          </a:xfrm>
        </p:spPr>
        <p:txBody>
          <a:bodyPr anchor="ctr">
            <a:normAutofit/>
          </a:bodyPr>
          <a:lstStyle>
            <a:lvl1pPr marL="0" indent="0" algn="l">
              <a:buNone/>
              <a:defRPr sz="1755">
                <a:solidFill>
                  <a:schemeClr val="tx1">
                    <a:lumMod val="65000"/>
                    <a:lumOff val="35000"/>
                  </a:schemeClr>
                </a:solidFill>
              </a:defRPr>
            </a:lvl1pPr>
            <a:lvl2pPr marL="445770" indent="0">
              <a:buNone/>
              <a:defRPr sz="1755">
                <a:solidFill>
                  <a:schemeClr val="tx1">
                    <a:tint val="75000"/>
                  </a:schemeClr>
                </a:solidFill>
              </a:defRPr>
            </a:lvl2pPr>
            <a:lvl3pPr marL="891540" indent="0">
              <a:buNone/>
              <a:defRPr sz="1560">
                <a:solidFill>
                  <a:schemeClr val="tx1">
                    <a:tint val="75000"/>
                  </a:schemeClr>
                </a:solidFill>
              </a:defRPr>
            </a:lvl3pPr>
            <a:lvl4pPr marL="1337310" indent="0">
              <a:buNone/>
              <a:defRPr sz="1365">
                <a:solidFill>
                  <a:schemeClr val="tx1">
                    <a:tint val="75000"/>
                  </a:schemeClr>
                </a:solidFill>
              </a:defRPr>
            </a:lvl4pPr>
            <a:lvl5pPr marL="1783080" indent="0">
              <a:buNone/>
              <a:defRPr sz="1365">
                <a:solidFill>
                  <a:schemeClr val="tx1">
                    <a:tint val="75000"/>
                  </a:schemeClr>
                </a:solidFill>
              </a:defRPr>
            </a:lvl5pPr>
            <a:lvl6pPr marL="2228850" indent="0">
              <a:buNone/>
              <a:defRPr sz="1365">
                <a:solidFill>
                  <a:schemeClr val="tx1">
                    <a:tint val="75000"/>
                  </a:schemeClr>
                </a:solidFill>
              </a:defRPr>
            </a:lvl6pPr>
            <a:lvl7pPr marL="2674620" indent="0">
              <a:buNone/>
              <a:defRPr sz="1365">
                <a:solidFill>
                  <a:schemeClr val="tx1">
                    <a:tint val="75000"/>
                  </a:schemeClr>
                </a:solidFill>
              </a:defRPr>
            </a:lvl7pPr>
            <a:lvl8pPr marL="3120390" indent="0">
              <a:buNone/>
              <a:defRPr sz="1365">
                <a:solidFill>
                  <a:schemeClr val="tx1">
                    <a:tint val="75000"/>
                  </a:schemeClr>
                </a:solidFill>
              </a:defRPr>
            </a:lvl8pPr>
            <a:lvl9pPr marL="3566160" indent="0">
              <a:buNone/>
              <a:defRPr sz="136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084" y="31781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18517" y="3244140"/>
            <a:ext cx="760273" cy="365125"/>
          </a:xfrm>
        </p:spPr>
        <p:txBody>
          <a:bodyPr/>
          <a:lstStyle/>
          <a:p>
            <a:fld id="{B6F15528-21DE-4FAA-801E-634DDDAF4B2B}" type="slidenum">
              <a:rPr lang="en-US" smtClean="0"/>
              <a:pPr/>
              <a:t>‹#›</a:t>
            </a:fld>
            <a:endParaRPr lang="en-US"/>
          </a:p>
        </p:txBody>
      </p:sp>
      <p:sp>
        <p:nvSpPr>
          <p:cNvPr id="14" name="TextBox 13"/>
          <p:cNvSpPr txBox="1"/>
          <p:nvPr/>
        </p:nvSpPr>
        <p:spPr>
          <a:xfrm>
            <a:off x="2405961" y="648005"/>
            <a:ext cx="594360" cy="584776"/>
          </a:xfrm>
          <a:prstGeom prst="rect">
            <a:avLst/>
          </a:prstGeom>
        </p:spPr>
        <p:txBody>
          <a:bodyPr vert="horz" lIns="89154" tIns="44577" rIns="89154" bIns="44577" rtlCol="0" anchor="ctr">
            <a:noAutofit/>
          </a:bodyPr>
          <a:lstStyle/>
          <a:p>
            <a:pPr lvl="0"/>
            <a:r>
              <a:rPr lang="en-US" sz="7800" baseline="0" dirty="0">
                <a:ln w="3175" cmpd="sng">
                  <a:noFill/>
                </a:ln>
                <a:solidFill>
                  <a:schemeClr val="accent1"/>
                </a:solidFill>
                <a:effectLst/>
                <a:latin typeface="Arial"/>
              </a:rPr>
              <a:t>“</a:t>
            </a:r>
          </a:p>
        </p:txBody>
      </p:sp>
      <p:sp>
        <p:nvSpPr>
          <p:cNvPr id="15" name="TextBox 14"/>
          <p:cNvSpPr txBox="1"/>
          <p:nvPr/>
        </p:nvSpPr>
        <p:spPr>
          <a:xfrm>
            <a:off x="10836981" y="2905306"/>
            <a:ext cx="594360" cy="584776"/>
          </a:xfrm>
          <a:prstGeom prst="rect">
            <a:avLst/>
          </a:prstGeom>
        </p:spPr>
        <p:txBody>
          <a:bodyPr vert="horz" lIns="89154" tIns="44577" rIns="89154" bIns="44577" rtlCol="0" anchor="ctr">
            <a:noAutofit/>
          </a:bodyPr>
          <a:lstStyle/>
          <a:p>
            <a:pPr lvl="0"/>
            <a:r>
              <a:rPr lang="en-US" sz="78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96233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24483" y="2438401"/>
            <a:ext cx="8692515" cy="2724845"/>
          </a:xfrm>
        </p:spPr>
        <p:txBody>
          <a:bodyPr anchor="b">
            <a:normAutofit/>
          </a:bodyPr>
          <a:lstStyle>
            <a:lvl1pPr algn="l">
              <a:defRPr sz="468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24483" y="5181600"/>
            <a:ext cx="869251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084" y="491172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18517" y="4983088"/>
            <a:ext cx="76027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689812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778700" y="609600"/>
            <a:ext cx="8184078" cy="2895600"/>
          </a:xfrm>
        </p:spPr>
        <p:txBody>
          <a:bodyPr anchor="ctr">
            <a:normAutofit/>
          </a:bodyPr>
          <a:lstStyle>
            <a:lvl1pPr algn="l">
              <a:defRPr sz="468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24482" y="4343400"/>
            <a:ext cx="8692515" cy="838200"/>
          </a:xfrm>
        </p:spPr>
        <p:txBody>
          <a:bodyPr anchor="b">
            <a:noAutofit/>
          </a:bodyPr>
          <a:lstStyle>
            <a:lvl1pPr marL="0" indent="0">
              <a:buFontTx/>
              <a:buNone/>
              <a:defRPr sz="2340">
                <a:solidFill>
                  <a:schemeClr val="accent1"/>
                </a:solidFill>
              </a:defRPr>
            </a:lvl1pPr>
            <a:lvl2pPr marL="445770" indent="0">
              <a:buFontTx/>
              <a:buNone/>
              <a:defRPr/>
            </a:lvl2pPr>
            <a:lvl3pPr marL="891540" indent="0">
              <a:buFontTx/>
              <a:buNone/>
              <a:defRPr/>
            </a:lvl3pPr>
            <a:lvl4pPr marL="1337310" indent="0">
              <a:buFontTx/>
              <a:buNone/>
              <a:defRPr/>
            </a:lvl4pPr>
            <a:lvl5pPr marL="178308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24483" y="5181600"/>
            <a:ext cx="869251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084" y="491172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18517" y="4983088"/>
            <a:ext cx="760273" cy="365125"/>
          </a:xfrm>
        </p:spPr>
        <p:txBody>
          <a:bodyPr/>
          <a:lstStyle/>
          <a:p>
            <a:fld id="{B6F15528-21DE-4FAA-801E-634DDDAF4B2B}" type="slidenum">
              <a:rPr lang="en-US" smtClean="0"/>
              <a:pPr/>
              <a:t>‹#›</a:t>
            </a:fld>
            <a:endParaRPr lang="en-US"/>
          </a:p>
        </p:txBody>
      </p:sp>
      <p:sp>
        <p:nvSpPr>
          <p:cNvPr id="17" name="TextBox 16"/>
          <p:cNvSpPr txBox="1"/>
          <p:nvPr/>
        </p:nvSpPr>
        <p:spPr>
          <a:xfrm>
            <a:off x="2405961" y="648005"/>
            <a:ext cx="594360" cy="584776"/>
          </a:xfrm>
          <a:prstGeom prst="rect">
            <a:avLst/>
          </a:prstGeom>
        </p:spPr>
        <p:txBody>
          <a:bodyPr vert="horz" lIns="89154" tIns="44577" rIns="89154" bIns="44577" rtlCol="0" anchor="ctr">
            <a:noAutofit/>
          </a:bodyPr>
          <a:lstStyle/>
          <a:p>
            <a:pPr lvl="0"/>
            <a:r>
              <a:rPr lang="en-US" sz="7800" baseline="0" dirty="0">
                <a:ln w="3175" cmpd="sng">
                  <a:noFill/>
                </a:ln>
                <a:solidFill>
                  <a:schemeClr val="accent1"/>
                </a:solidFill>
                <a:effectLst/>
                <a:latin typeface="Arial"/>
              </a:rPr>
              <a:t>“</a:t>
            </a:r>
          </a:p>
        </p:txBody>
      </p:sp>
      <p:sp>
        <p:nvSpPr>
          <p:cNvPr id="18" name="TextBox 17"/>
          <p:cNvSpPr txBox="1"/>
          <p:nvPr/>
        </p:nvSpPr>
        <p:spPr>
          <a:xfrm>
            <a:off x="10836981" y="2905306"/>
            <a:ext cx="594360" cy="584776"/>
          </a:xfrm>
          <a:prstGeom prst="rect">
            <a:avLst/>
          </a:prstGeom>
        </p:spPr>
        <p:txBody>
          <a:bodyPr vert="horz" lIns="89154" tIns="44577" rIns="89154" bIns="44577" rtlCol="0" anchor="ctr">
            <a:noAutofit/>
          </a:bodyPr>
          <a:lstStyle/>
          <a:p>
            <a:pPr lvl="0"/>
            <a:r>
              <a:rPr lang="en-US" sz="78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03437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24482" y="627407"/>
            <a:ext cx="8692514" cy="2880020"/>
          </a:xfrm>
        </p:spPr>
        <p:txBody>
          <a:bodyPr anchor="ctr">
            <a:normAutofit/>
          </a:bodyPr>
          <a:lstStyle>
            <a:lvl1pPr algn="l">
              <a:defRPr sz="468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24482" y="4343400"/>
            <a:ext cx="8692515" cy="838200"/>
          </a:xfrm>
        </p:spPr>
        <p:txBody>
          <a:bodyPr anchor="b">
            <a:noAutofit/>
          </a:bodyPr>
          <a:lstStyle>
            <a:lvl1pPr marL="0" indent="0">
              <a:buFontTx/>
              <a:buNone/>
              <a:defRPr sz="2340">
                <a:solidFill>
                  <a:schemeClr val="accent1"/>
                </a:solidFill>
              </a:defRPr>
            </a:lvl1pPr>
            <a:lvl2pPr marL="445770" indent="0">
              <a:buFontTx/>
              <a:buNone/>
              <a:defRPr/>
            </a:lvl2pPr>
            <a:lvl3pPr marL="891540" indent="0">
              <a:buFontTx/>
              <a:buNone/>
              <a:defRPr/>
            </a:lvl3pPr>
            <a:lvl4pPr marL="1337310" indent="0">
              <a:buFontTx/>
              <a:buNone/>
              <a:defRPr/>
            </a:lvl4pPr>
            <a:lvl5pPr marL="178308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24483" y="5181600"/>
            <a:ext cx="869251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084" y="491172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18517" y="4983088"/>
            <a:ext cx="76027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94571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240421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2442" y="627406"/>
            <a:ext cx="215241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24482" y="627406"/>
            <a:ext cx="6315075"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93049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8102" y="624110"/>
            <a:ext cx="8688895"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24482" y="2133600"/>
            <a:ext cx="8692515"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9161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24482" y="2058750"/>
            <a:ext cx="8692514" cy="1468800"/>
          </a:xfrm>
        </p:spPr>
        <p:txBody>
          <a:bodyPr anchor="b"/>
          <a:lstStyle>
            <a:lvl1pPr algn="l">
              <a:defRPr sz="39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24482" y="3530129"/>
            <a:ext cx="8692514" cy="860400"/>
          </a:xfrm>
        </p:spPr>
        <p:txBody>
          <a:bodyPr anchor="t"/>
          <a:lstStyle>
            <a:lvl1pPr marL="0" indent="0" algn="l">
              <a:buNone/>
              <a:defRPr sz="1950">
                <a:solidFill>
                  <a:schemeClr val="tx1">
                    <a:lumMod val="65000"/>
                    <a:lumOff val="35000"/>
                  </a:schemeClr>
                </a:solidFill>
              </a:defRPr>
            </a:lvl1pPr>
            <a:lvl2pPr marL="445770" indent="0">
              <a:buNone/>
              <a:defRPr sz="1755">
                <a:solidFill>
                  <a:schemeClr val="tx1">
                    <a:tint val="75000"/>
                  </a:schemeClr>
                </a:solidFill>
              </a:defRPr>
            </a:lvl2pPr>
            <a:lvl3pPr marL="891540" indent="0">
              <a:buNone/>
              <a:defRPr sz="1560">
                <a:solidFill>
                  <a:schemeClr val="tx1">
                    <a:tint val="75000"/>
                  </a:schemeClr>
                </a:solidFill>
              </a:defRPr>
            </a:lvl3pPr>
            <a:lvl4pPr marL="1337310" indent="0">
              <a:buNone/>
              <a:defRPr sz="1365">
                <a:solidFill>
                  <a:schemeClr val="tx1">
                    <a:tint val="75000"/>
                  </a:schemeClr>
                </a:solidFill>
              </a:defRPr>
            </a:lvl4pPr>
            <a:lvl5pPr marL="1783080" indent="0">
              <a:buNone/>
              <a:defRPr sz="1365">
                <a:solidFill>
                  <a:schemeClr val="tx1">
                    <a:tint val="75000"/>
                  </a:schemeClr>
                </a:solidFill>
              </a:defRPr>
            </a:lvl5pPr>
            <a:lvl6pPr marL="2228850" indent="0">
              <a:buNone/>
              <a:defRPr sz="1365">
                <a:solidFill>
                  <a:schemeClr val="tx1">
                    <a:tint val="75000"/>
                  </a:schemeClr>
                </a:solidFill>
              </a:defRPr>
            </a:lvl6pPr>
            <a:lvl7pPr marL="2674620" indent="0">
              <a:buNone/>
              <a:defRPr sz="1365">
                <a:solidFill>
                  <a:schemeClr val="tx1">
                    <a:tint val="75000"/>
                  </a:schemeClr>
                </a:solidFill>
              </a:defRPr>
            </a:lvl7pPr>
            <a:lvl8pPr marL="3120390" indent="0">
              <a:buNone/>
              <a:defRPr sz="1365">
                <a:solidFill>
                  <a:schemeClr val="tx1">
                    <a:tint val="75000"/>
                  </a:schemeClr>
                </a:solidFill>
              </a:defRPr>
            </a:lvl8pPr>
            <a:lvl9pPr marL="3566160" indent="0">
              <a:buNone/>
              <a:defRPr sz="136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6/8/2020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084" y="31781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18517" y="3244140"/>
            <a:ext cx="76027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50041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24482" y="2133600"/>
            <a:ext cx="4206017"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010979" y="2126222"/>
            <a:ext cx="4206017"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18517" y="787783"/>
            <a:ext cx="76027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7849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865889" y="1972703"/>
            <a:ext cx="3892914" cy="576262"/>
          </a:xfrm>
        </p:spPr>
        <p:txBody>
          <a:bodyPr anchor="b">
            <a:noAutofit/>
          </a:bodyPr>
          <a:lstStyle>
            <a:lvl1pPr marL="0" indent="0">
              <a:buNone/>
              <a:defRPr sz="2340" b="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smtClean="0"/>
              <a:t>Click to edit Master text styles</a:t>
            </a:r>
          </a:p>
        </p:txBody>
      </p:sp>
      <p:sp>
        <p:nvSpPr>
          <p:cNvPr id="4" name="Content Placeholder 3"/>
          <p:cNvSpPr>
            <a:spLocks noGrp="1"/>
          </p:cNvSpPr>
          <p:nvPr>
            <p:ph sz="half" idx="2"/>
          </p:nvPr>
        </p:nvSpPr>
        <p:spPr>
          <a:xfrm>
            <a:off x="2524482" y="2548966"/>
            <a:ext cx="4234321"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318964" y="1969475"/>
            <a:ext cx="3899026" cy="576262"/>
          </a:xfrm>
        </p:spPr>
        <p:txBody>
          <a:bodyPr anchor="b">
            <a:noAutofit/>
          </a:bodyPr>
          <a:lstStyle>
            <a:lvl1pPr marL="0" indent="0">
              <a:buNone/>
              <a:defRPr sz="2340" b="0"/>
            </a:lvl1pPr>
            <a:lvl2pPr marL="445770" indent="0">
              <a:buNone/>
              <a:defRPr sz="1950" b="1"/>
            </a:lvl2pPr>
            <a:lvl3pPr marL="891540" indent="0">
              <a:buNone/>
              <a:defRPr sz="1755" b="1"/>
            </a:lvl3pPr>
            <a:lvl4pPr marL="1337310" indent="0">
              <a:buNone/>
              <a:defRPr sz="1560" b="1"/>
            </a:lvl4pPr>
            <a:lvl5pPr marL="1783080" indent="0">
              <a:buNone/>
              <a:defRPr sz="1560" b="1"/>
            </a:lvl5pPr>
            <a:lvl6pPr marL="2228850" indent="0">
              <a:buNone/>
              <a:defRPr sz="1560" b="1"/>
            </a:lvl6pPr>
            <a:lvl7pPr marL="2674620" indent="0">
              <a:buNone/>
              <a:defRPr sz="1560" b="1"/>
            </a:lvl7pPr>
            <a:lvl8pPr marL="3120390" indent="0">
              <a:buNone/>
              <a:defRPr sz="1560" b="1"/>
            </a:lvl8pPr>
            <a:lvl9pPr marL="3566160" indent="0">
              <a:buNone/>
              <a:defRPr sz="1560" b="1"/>
            </a:lvl9pPr>
          </a:lstStyle>
          <a:p>
            <a:pPr lvl="0"/>
            <a:r>
              <a:rPr lang="en-US" smtClean="0"/>
              <a:t>Click to edit Master text styles</a:t>
            </a:r>
          </a:p>
        </p:txBody>
      </p:sp>
      <p:sp>
        <p:nvSpPr>
          <p:cNvPr id="6" name="Content Placeholder 5"/>
          <p:cNvSpPr>
            <a:spLocks noGrp="1"/>
          </p:cNvSpPr>
          <p:nvPr>
            <p:ph sz="quarter" idx="4"/>
          </p:nvPr>
        </p:nvSpPr>
        <p:spPr>
          <a:xfrm>
            <a:off x="6987783" y="2545738"/>
            <a:ext cx="4230207"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6/8/2020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18517" y="787783"/>
            <a:ext cx="76027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892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6/8/2020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005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6/8/2020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87693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4482" y="446088"/>
            <a:ext cx="3417569" cy="976312"/>
          </a:xfrm>
        </p:spPr>
        <p:txBody>
          <a:bodyPr anchor="b"/>
          <a:lstStyle>
            <a:lvl1pPr algn="l">
              <a:defRPr sz="1950" b="0"/>
            </a:lvl1pPr>
          </a:lstStyle>
          <a:p>
            <a:r>
              <a:rPr lang="en-US" smtClean="0"/>
              <a:t>Click to edit Master title style</a:t>
            </a:r>
            <a:endParaRPr lang="en-US" dirty="0"/>
          </a:p>
        </p:txBody>
      </p:sp>
      <p:sp>
        <p:nvSpPr>
          <p:cNvPr id="3" name="Content Placeholder 2"/>
          <p:cNvSpPr>
            <a:spLocks noGrp="1"/>
          </p:cNvSpPr>
          <p:nvPr>
            <p:ph idx="1"/>
          </p:nvPr>
        </p:nvSpPr>
        <p:spPr>
          <a:xfrm>
            <a:off x="6164937" y="446089"/>
            <a:ext cx="505206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24482" y="1598613"/>
            <a:ext cx="3417569" cy="4262436"/>
          </a:xfrm>
        </p:spPr>
        <p:txBody>
          <a:bodyPr/>
          <a:lstStyle>
            <a:lvl1pPr marL="0" indent="0">
              <a:buNone/>
              <a:defRPr sz="1365"/>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084" y="71437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46570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24483" y="4800600"/>
            <a:ext cx="8692515" cy="566738"/>
          </a:xfrm>
        </p:spPr>
        <p:txBody>
          <a:bodyPr anchor="b">
            <a:normAutofit/>
          </a:bodyPr>
          <a:lstStyle>
            <a:lvl1pPr algn="l">
              <a:defRPr sz="234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24482" y="634965"/>
            <a:ext cx="8692515" cy="3854970"/>
          </a:xfrm>
        </p:spPr>
        <p:txBody>
          <a:bodyPr anchor="t">
            <a:normAutofit/>
          </a:bodyPr>
          <a:lstStyle>
            <a:lvl1pPr marL="0" indent="0" algn="ctr">
              <a:buNone/>
              <a:defRPr sz="1560"/>
            </a:lvl1pPr>
            <a:lvl2pPr marL="445770" indent="0">
              <a:buNone/>
              <a:defRPr sz="1560"/>
            </a:lvl2pPr>
            <a:lvl3pPr marL="891540" indent="0">
              <a:buNone/>
              <a:defRPr sz="1560"/>
            </a:lvl3pPr>
            <a:lvl4pPr marL="1337310" indent="0">
              <a:buNone/>
              <a:defRPr sz="1560"/>
            </a:lvl4pPr>
            <a:lvl5pPr marL="1783080" indent="0">
              <a:buNone/>
              <a:defRPr sz="1560"/>
            </a:lvl5pPr>
            <a:lvl6pPr marL="2228850" indent="0">
              <a:buNone/>
              <a:defRPr sz="1560"/>
            </a:lvl6pPr>
            <a:lvl7pPr marL="2674620" indent="0">
              <a:buNone/>
              <a:defRPr sz="1560"/>
            </a:lvl7pPr>
            <a:lvl8pPr marL="3120390" indent="0">
              <a:buNone/>
              <a:defRPr sz="1560"/>
            </a:lvl8pPr>
            <a:lvl9pPr marL="3566160" indent="0">
              <a:buNone/>
              <a:defRPr sz="1560"/>
            </a:lvl9pPr>
          </a:lstStyle>
          <a:p>
            <a:r>
              <a:rPr lang="en-US" smtClean="0"/>
              <a:t>Click icon to add picture</a:t>
            </a:r>
            <a:endParaRPr lang="en-US" dirty="0"/>
          </a:p>
        </p:txBody>
      </p:sp>
      <p:sp>
        <p:nvSpPr>
          <p:cNvPr id="4" name="Text Placeholder 3"/>
          <p:cNvSpPr>
            <a:spLocks noGrp="1"/>
          </p:cNvSpPr>
          <p:nvPr>
            <p:ph type="body" sz="half" idx="2"/>
          </p:nvPr>
        </p:nvSpPr>
        <p:spPr>
          <a:xfrm>
            <a:off x="2524483" y="5367338"/>
            <a:ext cx="8692515" cy="493712"/>
          </a:xfrm>
        </p:spPr>
        <p:txBody>
          <a:bodyPr>
            <a:normAutofit/>
          </a:bodyPr>
          <a:lstStyle>
            <a:lvl1pPr marL="0" indent="0">
              <a:buNone/>
              <a:defRPr sz="1170"/>
            </a:lvl1pPr>
            <a:lvl2pPr marL="445770" indent="0">
              <a:buNone/>
              <a:defRPr sz="1170"/>
            </a:lvl2pPr>
            <a:lvl3pPr marL="891540" indent="0">
              <a:buNone/>
              <a:defRPr sz="975"/>
            </a:lvl3pPr>
            <a:lvl4pPr marL="1337310" indent="0">
              <a:buNone/>
              <a:defRPr sz="878"/>
            </a:lvl4pPr>
            <a:lvl5pPr marL="1783080" indent="0">
              <a:buNone/>
              <a:defRPr sz="878"/>
            </a:lvl5pPr>
            <a:lvl6pPr marL="2228850" indent="0">
              <a:buNone/>
              <a:defRPr sz="878"/>
            </a:lvl6pPr>
            <a:lvl7pPr marL="2674620" indent="0">
              <a:buNone/>
              <a:defRPr sz="878"/>
            </a:lvl7pPr>
            <a:lvl8pPr marL="3120390" indent="0">
              <a:buNone/>
              <a:defRPr sz="878"/>
            </a:lvl8pPr>
            <a:lvl9pPr marL="3566160" indent="0">
              <a:buNone/>
              <a:defRPr sz="878"/>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6/8/2020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084" y="4911726"/>
            <a:ext cx="154881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18517" y="4983088"/>
            <a:ext cx="760273" cy="365125"/>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40117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780228"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6541" y="-786"/>
            <a:ext cx="2297757"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78308"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28101" y="624110"/>
            <a:ext cx="8688895"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24482" y="2133600"/>
            <a:ext cx="8692515"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102572" y="6130437"/>
            <a:ext cx="1117626" cy="370396"/>
          </a:xfrm>
          <a:prstGeom prst="rect">
            <a:avLst/>
          </a:prstGeom>
        </p:spPr>
        <p:txBody>
          <a:bodyPr vert="horz" lIns="91440" tIns="45720" rIns="91440" bIns="45720" rtlCol="0" anchor="ctr"/>
          <a:lstStyle>
            <a:lvl1pPr algn="r">
              <a:defRPr sz="878">
                <a:solidFill>
                  <a:schemeClr val="tx1">
                    <a:tint val="75000"/>
                  </a:schemeClr>
                </a:solidFill>
              </a:defRPr>
            </a:lvl1pPr>
          </a:lstStyle>
          <a:p>
            <a:fld id="{1D8BD707-D9CF-40AE-B4C6-C98DA3205C09}" type="datetimeFigureOut">
              <a:rPr lang="en-US" smtClean="0"/>
              <a:pPr/>
              <a:t>6/8/2020</a:t>
            </a:fld>
            <a:endParaRPr lang="en-US"/>
          </a:p>
        </p:txBody>
      </p:sp>
      <p:sp>
        <p:nvSpPr>
          <p:cNvPr id="5" name="Footer Placeholder 4"/>
          <p:cNvSpPr>
            <a:spLocks noGrp="1"/>
          </p:cNvSpPr>
          <p:nvPr>
            <p:ph type="ftr" sz="quarter" idx="3"/>
          </p:nvPr>
        </p:nvSpPr>
        <p:spPr>
          <a:xfrm>
            <a:off x="2524482" y="6135809"/>
            <a:ext cx="7429499" cy="365125"/>
          </a:xfrm>
          <a:prstGeom prst="rect">
            <a:avLst/>
          </a:prstGeom>
        </p:spPr>
        <p:txBody>
          <a:bodyPr vert="horz" lIns="91440" tIns="45720" rIns="91440" bIns="45720" rtlCol="0" anchor="ctr"/>
          <a:lstStyle>
            <a:lvl1pPr algn="l">
              <a:defRPr sz="878">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8517" y="787783"/>
            <a:ext cx="760273" cy="365125"/>
          </a:xfrm>
          <a:prstGeom prst="rect">
            <a:avLst/>
          </a:prstGeom>
        </p:spPr>
        <p:txBody>
          <a:bodyPr vert="horz" lIns="91440" tIns="45720" rIns="91440" bIns="45720" rtlCol="0" anchor="ctr"/>
          <a:lstStyle>
            <a:lvl1pPr algn="r">
              <a:defRPr sz="1950">
                <a:solidFill>
                  <a:srgbClr val="FEFFFF"/>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31938918"/>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Lst>
  <p:txStyles>
    <p:titleStyle>
      <a:lvl1pPr algn="l" defTabSz="445770" rtl="0" eaLnBrk="1" latinLnBrk="0" hangingPunct="1">
        <a:spcBef>
          <a:spcPct val="0"/>
        </a:spcBef>
        <a:buNone/>
        <a:defRPr sz="351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34328" indent="-334328" algn="l" defTabSz="445770" rtl="0" eaLnBrk="1" latinLnBrk="0" hangingPunct="1">
        <a:spcBef>
          <a:spcPts val="975"/>
        </a:spcBef>
        <a:spcAft>
          <a:spcPts val="0"/>
        </a:spcAft>
        <a:buClr>
          <a:schemeClr val="accent1"/>
        </a:buClr>
        <a:buFont typeface="Wingdings 3" charset="2"/>
        <a:buChar char=""/>
        <a:defRPr sz="1755" kern="1200">
          <a:solidFill>
            <a:schemeClr val="tx1">
              <a:lumMod val="75000"/>
              <a:lumOff val="25000"/>
            </a:schemeClr>
          </a:solidFill>
          <a:latin typeface="+mn-lt"/>
          <a:ea typeface="+mn-ea"/>
          <a:cs typeface="+mn-cs"/>
        </a:defRPr>
      </a:lvl1pPr>
      <a:lvl2pPr marL="724376" indent="-278606" algn="l" defTabSz="445770" rtl="0" eaLnBrk="1" latinLnBrk="0" hangingPunct="1">
        <a:spcBef>
          <a:spcPts val="975"/>
        </a:spcBef>
        <a:spcAft>
          <a:spcPts val="0"/>
        </a:spcAft>
        <a:buClr>
          <a:schemeClr val="accent1"/>
        </a:buClr>
        <a:buFont typeface="Wingdings 3" charset="2"/>
        <a:buChar char=""/>
        <a:defRPr sz="1560" kern="1200">
          <a:solidFill>
            <a:schemeClr val="tx1">
              <a:lumMod val="75000"/>
              <a:lumOff val="25000"/>
            </a:schemeClr>
          </a:solidFill>
          <a:latin typeface="+mn-lt"/>
          <a:ea typeface="+mn-ea"/>
          <a:cs typeface="+mn-cs"/>
        </a:defRPr>
      </a:lvl2pPr>
      <a:lvl3pPr marL="1114425" indent="-222885" algn="l" defTabSz="445770" rtl="0" eaLnBrk="1" latinLnBrk="0" hangingPunct="1">
        <a:spcBef>
          <a:spcPts val="975"/>
        </a:spcBef>
        <a:spcAft>
          <a:spcPts val="0"/>
        </a:spcAft>
        <a:buClr>
          <a:schemeClr val="accent1"/>
        </a:buClr>
        <a:buFont typeface="Wingdings 3" charset="2"/>
        <a:buChar char=""/>
        <a:defRPr sz="1365" kern="1200">
          <a:solidFill>
            <a:schemeClr val="tx1">
              <a:lumMod val="75000"/>
              <a:lumOff val="25000"/>
            </a:schemeClr>
          </a:solidFill>
          <a:latin typeface="+mn-lt"/>
          <a:ea typeface="+mn-ea"/>
          <a:cs typeface="+mn-cs"/>
        </a:defRPr>
      </a:lvl3pPr>
      <a:lvl4pPr marL="156019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4pPr>
      <a:lvl5pPr marL="200596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5pPr>
      <a:lvl6pPr marL="245173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6pPr>
      <a:lvl7pPr marL="289750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7pPr>
      <a:lvl8pPr marL="334327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8pPr>
      <a:lvl9pPr marL="3789045" indent="-222885" algn="l" defTabSz="445770" rtl="0" eaLnBrk="1" latinLnBrk="0" hangingPunct="1">
        <a:spcBef>
          <a:spcPts val="975"/>
        </a:spcBef>
        <a:spcAft>
          <a:spcPts val="0"/>
        </a:spcAft>
        <a:buClr>
          <a:schemeClr val="accent1"/>
        </a:buClr>
        <a:buFont typeface="Wingdings 3" charset="2"/>
        <a:buChar char=""/>
        <a:defRPr sz="1170" kern="1200">
          <a:solidFill>
            <a:schemeClr val="tx1">
              <a:lumMod val="75000"/>
              <a:lumOff val="25000"/>
            </a:schemeClr>
          </a:solidFill>
          <a:latin typeface="+mn-lt"/>
          <a:ea typeface="+mn-ea"/>
          <a:cs typeface="+mn-cs"/>
        </a:defRPr>
      </a:lvl9pPr>
    </p:bodyStyle>
    <p:otherStyle>
      <a:defPPr>
        <a:defRPr lang="en-US"/>
      </a:defPPr>
      <a:lvl1pPr marL="0" algn="l" defTabSz="445770" rtl="0" eaLnBrk="1" latinLnBrk="0" hangingPunct="1">
        <a:defRPr sz="1755" kern="1200">
          <a:solidFill>
            <a:schemeClr val="tx1"/>
          </a:solidFill>
          <a:latin typeface="+mn-lt"/>
          <a:ea typeface="+mn-ea"/>
          <a:cs typeface="+mn-cs"/>
        </a:defRPr>
      </a:lvl1pPr>
      <a:lvl2pPr marL="445770" algn="l" defTabSz="445770" rtl="0" eaLnBrk="1" latinLnBrk="0" hangingPunct="1">
        <a:defRPr sz="1755" kern="1200">
          <a:solidFill>
            <a:schemeClr val="tx1"/>
          </a:solidFill>
          <a:latin typeface="+mn-lt"/>
          <a:ea typeface="+mn-ea"/>
          <a:cs typeface="+mn-cs"/>
        </a:defRPr>
      </a:lvl2pPr>
      <a:lvl3pPr marL="891540" algn="l" defTabSz="445770" rtl="0" eaLnBrk="1" latinLnBrk="0" hangingPunct="1">
        <a:defRPr sz="1755" kern="1200">
          <a:solidFill>
            <a:schemeClr val="tx1"/>
          </a:solidFill>
          <a:latin typeface="+mn-lt"/>
          <a:ea typeface="+mn-ea"/>
          <a:cs typeface="+mn-cs"/>
        </a:defRPr>
      </a:lvl3pPr>
      <a:lvl4pPr marL="1337310" algn="l" defTabSz="445770" rtl="0" eaLnBrk="1" latinLnBrk="0" hangingPunct="1">
        <a:defRPr sz="1755" kern="1200">
          <a:solidFill>
            <a:schemeClr val="tx1"/>
          </a:solidFill>
          <a:latin typeface="+mn-lt"/>
          <a:ea typeface="+mn-ea"/>
          <a:cs typeface="+mn-cs"/>
        </a:defRPr>
      </a:lvl4pPr>
      <a:lvl5pPr marL="1783080" algn="l" defTabSz="445770" rtl="0" eaLnBrk="1" latinLnBrk="0" hangingPunct="1">
        <a:defRPr sz="1755" kern="1200">
          <a:solidFill>
            <a:schemeClr val="tx1"/>
          </a:solidFill>
          <a:latin typeface="+mn-lt"/>
          <a:ea typeface="+mn-ea"/>
          <a:cs typeface="+mn-cs"/>
        </a:defRPr>
      </a:lvl5pPr>
      <a:lvl6pPr marL="2228850" algn="l" defTabSz="445770" rtl="0" eaLnBrk="1" latinLnBrk="0" hangingPunct="1">
        <a:defRPr sz="1755" kern="1200">
          <a:solidFill>
            <a:schemeClr val="tx1"/>
          </a:solidFill>
          <a:latin typeface="+mn-lt"/>
          <a:ea typeface="+mn-ea"/>
          <a:cs typeface="+mn-cs"/>
        </a:defRPr>
      </a:lvl6pPr>
      <a:lvl7pPr marL="2674620" algn="l" defTabSz="445770" rtl="0" eaLnBrk="1" latinLnBrk="0" hangingPunct="1">
        <a:defRPr sz="1755" kern="1200">
          <a:solidFill>
            <a:schemeClr val="tx1"/>
          </a:solidFill>
          <a:latin typeface="+mn-lt"/>
          <a:ea typeface="+mn-ea"/>
          <a:cs typeface="+mn-cs"/>
        </a:defRPr>
      </a:lvl7pPr>
      <a:lvl8pPr marL="3120390" algn="l" defTabSz="445770" rtl="0" eaLnBrk="1" latinLnBrk="0" hangingPunct="1">
        <a:defRPr sz="1755" kern="1200">
          <a:solidFill>
            <a:schemeClr val="tx1"/>
          </a:solidFill>
          <a:latin typeface="+mn-lt"/>
          <a:ea typeface="+mn-ea"/>
          <a:cs typeface="+mn-cs"/>
        </a:defRPr>
      </a:lvl8pPr>
      <a:lvl9pPr marL="3566160" algn="l" defTabSz="445770" rtl="0" eaLnBrk="1" latinLnBrk="0" hangingPunct="1">
        <a:defRPr sz="175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1887200" cy="6858000"/>
          </a:xfrm>
          <a:prstGeom prst="rect">
            <a:avLst/>
          </a:prstGeom>
          <a:ln>
            <a:noFill/>
          </a:ln>
          <a:effectLst>
            <a:outerShdw blurRad="292100" dist="139700" dir="2700000" algn="tl" rotWithShape="0">
              <a:srgbClr val="333333">
                <a:alpha val="65000"/>
              </a:srgbClr>
            </a:outerShdw>
          </a:effectLst>
        </p:spPr>
      </p:pic>
      <p:sp>
        <p:nvSpPr>
          <p:cNvPr id="3" name="TextBox 10"/>
          <p:cNvSpPr txBox="1"/>
          <p:nvPr/>
        </p:nvSpPr>
        <p:spPr>
          <a:xfrm rot="21262181">
            <a:off x="60930" y="-189652"/>
            <a:ext cx="3992286" cy="1862048"/>
          </a:xfrm>
          <a:prstGeom prst="rect">
            <a:avLst/>
          </a:prstGeom>
          <a:solidFill>
            <a:schemeClr val="accent1">
              <a:lumMod val="20000"/>
              <a:lumOff val="80000"/>
            </a:schemeClr>
          </a:solidFill>
          <a:ln w="285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000" b="1" dirty="0" err="1" smtClean="0">
                <a:ln w="22225">
                  <a:solidFill>
                    <a:schemeClr val="accent2"/>
                  </a:solidFill>
                  <a:prstDash val="solid"/>
                </a:ln>
                <a:solidFill>
                  <a:srgbClr val="FFFF00"/>
                </a:solidFill>
                <a:latin typeface="NikoshBAN" pitchFamily="2" charset="0"/>
                <a:cs typeface="NikoshBAN" pitchFamily="2" charset="0"/>
              </a:rPr>
              <a:t>স্বাগতম</a:t>
            </a:r>
            <a:r>
              <a:rPr lang="bn-BD" sz="11500" dirty="0" smtClean="0">
                <a:solidFill>
                  <a:srgbClr val="FF0000"/>
                </a:solidFill>
                <a:latin typeface="NikoshBAN" pitchFamily="2" charset="0"/>
                <a:cs typeface="NikoshBAN" pitchFamily="2" charset="0"/>
              </a:rPr>
              <a:t> </a:t>
            </a:r>
            <a:endParaRPr lang="en-US" sz="11500" dirty="0">
              <a:solidFill>
                <a:srgbClr val="FF0000"/>
              </a:solidFill>
              <a:latin typeface="NikoshBAN" pitchFamily="2" charset="0"/>
              <a:cs typeface="NikoshBAN" pitchFamily="2" charset="0"/>
            </a:endParaRPr>
          </a:p>
        </p:txBody>
      </p:sp>
    </p:spTree>
    <p:extLst>
      <p:ext uri="{BB962C8B-B14F-4D97-AF65-F5344CB8AC3E}">
        <p14:creationId xmlns:p14="http://schemas.microsoft.com/office/powerpoint/2010/main" val="388258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vlc record 2016 10 26 00h45m36s    ১৯৭১ বাংলাদেশের মুক্তিযুদ্ধ ।mp4.gif"/>
          <p:cNvPicPr>
            <a:picLocks noChangeAspect="1"/>
          </p:cNvPicPr>
          <p:nvPr/>
        </p:nvPicPr>
        <p:blipFill>
          <a:blip r:embed="rId2" cstate="print"/>
          <a:stretch>
            <a:fillRect/>
          </a:stretch>
        </p:blipFill>
        <p:spPr>
          <a:xfrm>
            <a:off x="228599" y="85724"/>
            <a:ext cx="5733011" cy="6619876"/>
          </a:xfrm>
          <a:prstGeom prst="rect">
            <a:avLst/>
          </a:prstGeom>
          <a:ln>
            <a:solidFill>
              <a:srgbClr val="FF0000"/>
            </a:solidFill>
          </a:ln>
        </p:spPr>
      </p:pic>
      <p:sp>
        <p:nvSpPr>
          <p:cNvPr id="4" name="TextBox 3"/>
          <p:cNvSpPr txBox="1"/>
          <p:nvPr/>
        </p:nvSpPr>
        <p:spPr>
          <a:xfrm>
            <a:off x="6096000" y="85724"/>
            <a:ext cx="5791200" cy="6740307"/>
          </a:xfrm>
          <a:prstGeom prst="rect">
            <a:avLst/>
          </a:prstGeom>
          <a:solidFill>
            <a:srgbClr val="FFFF00"/>
          </a:solidFill>
        </p:spPr>
        <p:txBody>
          <a:bodyPr wrap="square" rtlCol="0">
            <a:spAutoFit/>
          </a:bodyPr>
          <a:lstStyle/>
          <a:p>
            <a:pPr algn="ctr"/>
            <a:r>
              <a:rPr lang="bn-IN" sz="3600" b="1" dirty="0" smtClean="0">
                <a:solidFill>
                  <a:srgbClr val="111B07"/>
                </a:solidFill>
                <a:latin typeface="NikoshBAN" pitchFamily="2" charset="0"/>
                <a:cs typeface="NikoshBAN" pitchFamily="2" charset="0"/>
              </a:rPr>
              <a:t>একদিন তাদের গ্রামের পাশ দিয়ে গেল আট নয় জনের একটি পরিবার ।সম্ভ্রান্ত জন তারা ।সত্তর বছরের বুড়ো তাদের সঙ্গে ।তিনটি মাঝ বয়সী মেয়ে ত্রিশ থেকে চল্লিশের মধ্যে বয়স –তাকে ধরে ধরে আনছে ।সঙ্গে আরও পাঁচ-ছয়টি কুচোঁ ছেলে মেয়ে ,কেউ আট বছরের বেশি নয় ।(পৃষ্ঠা ২১</a:t>
            </a:r>
            <a:r>
              <a:rPr lang="bn-IN" sz="3200" b="1" dirty="0" smtClean="0">
                <a:solidFill>
                  <a:srgbClr val="111B07"/>
                </a:solidFill>
                <a:latin typeface="NikoshBAN" pitchFamily="2" charset="0"/>
                <a:cs typeface="NikoshBAN" pitchFamily="2" charset="0"/>
              </a:rPr>
              <a:t>)</a:t>
            </a: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53388" y="23553"/>
            <a:ext cx="7428811" cy="923330"/>
          </a:xfrm>
          <a:prstGeom prst="rect">
            <a:avLst/>
          </a:prstGeom>
          <a:solidFill>
            <a:schemeClr val="bg2"/>
          </a:solidFill>
          <a:ln w="57150"/>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bn-IN" sz="5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সরব</a:t>
            </a:r>
            <a:r>
              <a:rPr lang="bn-BD" sz="5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পাঠ</a:t>
            </a:r>
            <a:endParaRPr lang="en-US" sz="5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019786"/>
            <a:ext cx="10593178" cy="583821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20886" y="964276"/>
            <a:ext cx="10042724" cy="586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286000" y="0"/>
            <a:ext cx="7912496" cy="769441"/>
          </a:xfrm>
          <a:prstGeom prst="rect">
            <a:avLst/>
          </a:prstGeom>
          <a:solidFill>
            <a:schemeClr val="accent2"/>
          </a:solidFill>
          <a:ln w="57150"/>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bn-IN"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একক</a:t>
            </a:r>
            <a:r>
              <a:rPr lang="en-US" sz="4400" b="1" dirty="0" smtClean="0">
                <a:solidFill>
                  <a:schemeClr val="bg1"/>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chemeClr val="bg1"/>
                </a:solidFill>
                <a:effectLst>
                  <a:outerShdw blurRad="38100" dist="38100" dir="2700000" algn="tl">
                    <a:srgbClr val="000000">
                      <a:alpha val="43137"/>
                    </a:srgbClr>
                  </a:outerShdw>
                </a:effectLst>
                <a:latin typeface="NikoshBAN" pitchFamily="2" charset="0"/>
                <a:cs typeface="NikoshBAN" pitchFamily="2" charset="0"/>
              </a:rPr>
              <a:t>কাজ</a:t>
            </a:r>
            <a:endParaRPr lang="en-US" sz="4400" b="1" dirty="0">
              <a:solidFill>
                <a:schemeClr val="bg1"/>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ktijoddha fight against pakistani army.gif"/>
          <p:cNvPicPr>
            <a:picLocks noChangeAspect="1"/>
          </p:cNvPicPr>
          <p:nvPr/>
        </p:nvPicPr>
        <p:blipFill>
          <a:blip r:embed="rId3" cstate="print"/>
          <a:stretch>
            <a:fillRect/>
          </a:stretch>
        </p:blipFill>
        <p:spPr>
          <a:xfrm>
            <a:off x="-51262" y="374296"/>
            <a:ext cx="5867400" cy="4648200"/>
          </a:xfrm>
          <a:prstGeom prst="rect">
            <a:avLst/>
          </a:prstGeom>
          <a:solidFill>
            <a:srgbClr val="FFFFFF">
              <a:shade val="85000"/>
            </a:srgbClr>
          </a:solidFill>
          <a:ln w="31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2771" y="5189441"/>
            <a:ext cx="5791200" cy="954107"/>
          </a:xfrm>
          <a:prstGeom prst="rect">
            <a:avLst/>
          </a:prstGeom>
          <a:solidFill>
            <a:schemeClr val="bg2"/>
          </a:solidFill>
          <a:ln w="19050">
            <a:solidFill>
              <a:schemeClr val="tx1"/>
            </a:solidFill>
          </a:ln>
        </p:spPr>
        <p:txBody>
          <a:bodyPr wrap="square" rtlCol="0">
            <a:spAutoFit/>
          </a:bodyPr>
          <a:lstStyle/>
          <a:p>
            <a:pPr algn="ctr"/>
            <a:r>
              <a:rPr lang="bn-IN" sz="2800" b="1" dirty="0" smtClean="0">
                <a:solidFill>
                  <a:srgbClr val="111B07"/>
                </a:solidFill>
                <a:latin typeface="NikoshBAN" pitchFamily="2" charset="0"/>
                <a:cs typeface="NikoshBAN" pitchFamily="2" charset="0"/>
              </a:rPr>
              <a:t>পাকিস্তানি সেনাদের বিরুদ্ধে কত সালে যুদ্ধে  শুরু</a:t>
            </a:r>
            <a:r>
              <a:rPr lang="en-US" sz="2800" b="1" dirty="0" smtClean="0">
                <a:solidFill>
                  <a:srgbClr val="111B07"/>
                </a:solidFill>
                <a:latin typeface="NikoshBAN" pitchFamily="2" charset="0"/>
                <a:cs typeface="NikoshBAN" pitchFamily="2" charset="0"/>
              </a:rPr>
              <a:t> </a:t>
            </a:r>
            <a:r>
              <a:rPr lang="bn-IN" sz="2800" b="1" dirty="0" smtClean="0">
                <a:solidFill>
                  <a:srgbClr val="111B07"/>
                </a:solidFill>
                <a:latin typeface="NikoshBAN" pitchFamily="2" charset="0"/>
                <a:cs typeface="NikoshBAN" pitchFamily="2" charset="0"/>
              </a:rPr>
              <a:t>হয়েছিল?</a:t>
            </a:r>
            <a:r>
              <a:rPr lang="en-US" sz="2800" b="1" dirty="0" smtClean="0">
                <a:solidFill>
                  <a:srgbClr val="111B07"/>
                </a:solidFill>
                <a:latin typeface="NikoshBAN" pitchFamily="2" charset="0"/>
                <a:cs typeface="NikoshBAN" pitchFamily="2" charset="0"/>
              </a:rPr>
              <a:t> </a:t>
            </a:r>
            <a:endParaRPr lang="en-US" sz="2800" b="1" dirty="0">
              <a:solidFill>
                <a:srgbClr val="111B07"/>
              </a:solidFill>
              <a:latin typeface="NikoshBAN" pitchFamily="2" charset="0"/>
              <a:cs typeface="NikoshBAN" pitchFamily="2" charset="0"/>
            </a:endParaRPr>
          </a:p>
        </p:txBody>
      </p:sp>
      <p:sp>
        <p:nvSpPr>
          <p:cNvPr id="5" name="TextBox 4"/>
          <p:cNvSpPr txBox="1"/>
          <p:nvPr/>
        </p:nvSpPr>
        <p:spPr>
          <a:xfrm>
            <a:off x="-2771" y="6202175"/>
            <a:ext cx="5334000" cy="461665"/>
          </a:xfrm>
          <a:prstGeom prst="rect">
            <a:avLst/>
          </a:prstGeom>
          <a:solidFill>
            <a:schemeClr val="accent6">
              <a:lumMod val="20000"/>
              <a:lumOff val="80000"/>
            </a:schemeClr>
          </a:solidFill>
        </p:spPr>
        <p:style>
          <a:lnRef idx="1">
            <a:schemeClr val="dk1"/>
          </a:lnRef>
          <a:fillRef idx="2">
            <a:schemeClr val="dk1"/>
          </a:fillRef>
          <a:effectRef idx="1">
            <a:schemeClr val="dk1"/>
          </a:effectRef>
          <a:fontRef idx="minor">
            <a:schemeClr val="dk1"/>
          </a:fontRef>
        </p:style>
        <p:txBody>
          <a:bodyPr wrap="square" rtlCol="0">
            <a:spAutoFit/>
          </a:bodyPr>
          <a:lstStyle/>
          <a:p>
            <a:r>
              <a:rPr lang="bn-IN" sz="2400" b="1" dirty="0" smtClean="0">
                <a:solidFill>
                  <a:srgbClr val="111B07"/>
                </a:solidFill>
                <a:latin typeface="NikoshBAN" pitchFamily="2" charset="0"/>
                <a:cs typeface="NikoshBAN" pitchFamily="2" charset="0"/>
              </a:rPr>
              <a:t>১৯৭১ সালে যুদ্ধ শুরু হয়েছিল । </a:t>
            </a:r>
            <a:endParaRPr lang="en-US" sz="2400" b="1" dirty="0"/>
          </a:p>
        </p:txBody>
      </p:sp>
      <p:pic>
        <p:nvPicPr>
          <p:cNvPr id="6" name="Picture 5" descr="71121_160.jpg"/>
          <p:cNvPicPr>
            <a:picLocks noChangeAspect="1"/>
          </p:cNvPicPr>
          <p:nvPr/>
        </p:nvPicPr>
        <p:blipFill>
          <a:blip r:embed="rId4" cstate="print"/>
          <a:stretch>
            <a:fillRect/>
          </a:stretch>
        </p:blipFill>
        <p:spPr>
          <a:xfrm flipH="1">
            <a:off x="6024170" y="76200"/>
            <a:ext cx="5748730" cy="4946296"/>
          </a:xfrm>
          <a:prstGeom prst="rect">
            <a:avLst/>
          </a:prstGeom>
          <a:ln>
            <a:solidFill>
              <a:srgbClr val="FF0000"/>
            </a:solidFill>
          </a:ln>
        </p:spPr>
      </p:pic>
      <p:sp>
        <p:nvSpPr>
          <p:cNvPr id="8" name="TextBox 7"/>
          <p:cNvSpPr txBox="1"/>
          <p:nvPr/>
        </p:nvSpPr>
        <p:spPr>
          <a:xfrm>
            <a:off x="6128558" y="5153419"/>
            <a:ext cx="5638800" cy="954107"/>
          </a:xfrm>
          <a:prstGeom prst="rect">
            <a:avLst/>
          </a:prstGeom>
          <a:solidFill>
            <a:srgbClr val="FFFF0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2800" b="1" dirty="0" smtClean="0">
                <a:solidFill>
                  <a:schemeClr val="tx2">
                    <a:lumMod val="75000"/>
                  </a:schemeClr>
                </a:solidFill>
                <a:latin typeface="NikoshBAN" pitchFamily="2" charset="0"/>
                <a:cs typeface="NikoshBAN" pitchFamily="2" charset="0"/>
              </a:rPr>
              <a:t>যারা যুদ্ধ করেছিল তাদেরকে আমরা কি বলি? </a:t>
            </a:r>
          </a:p>
        </p:txBody>
      </p:sp>
      <p:sp>
        <p:nvSpPr>
          <p:cNvPr id="9" name="TextBox 8"/>
          <p:cNvSpPr txBox="1"/>
          <p:nvPr/>
        </p:nvSpPr>
        <p:spPr>
          <a:xfrm>
            <a:off x="6249785" y="6238449"/>
            <a:ext cx="5562600" cy="461665"/>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IN" sz="2400" b="1" dirty="0" smtClean="0">
                <a:solidFill>
                  <a:schemeClr val="tx2">
                    <a:lumMod val="75000"/>
                  </a:schemeClr>
                </a:solidFill>
                <a:latin typeface="NikoshBAN" pitchFamily="2" charset="0"/>
                <a:cs typeface="NikoshBAN" pitchFamily="2" charset="0"/>
              </a:rPr>
              <a:t>তাদেরকে আমরা মুক্তি যোদ্ধা বলি।</a:t>
            </a:r>
            <a:endParaRPr lang="en-US" sz="2400" dirty="0"/>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2000" fill="hold"/>
                                        <p:tgtEl>
                                          <p:spTgt spid="3"/>
                                        </p:tgtEl>
                                        <p:attrNameLst>
                                          <p:attrName>ppt_x</p:attrName>
                                        </p:attrNameLst>
                                      </p:cBhvr>
                                      <p:tavLst>
                                        <p:tav tm="0">
                                          <p:val>
                                            <p:strVal val="#ppt_x"/>
                                          </p:val>
                                        </p:tav>
                                        <p:tav tm="100000">
                                          <p:val>
                                            <p:strVal val="#ppt_x"/>
                                          </p:val>
                                        </p:tav>
                                      </p:tavLst>
                                    </p:anim>
                                    <p:anim calcmode="lin" valueType="num">
                                      <p:cBhvr additive="base">
                                        <p:cTn id="13"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2"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1+#ppt_w/2"/>
                                          </p:val>
                                        </p:tav>
                                        <p:tav tm="100000">
                                          <p:val>
                                            <p:strVal val="#ppt_x"/>
                                          </p:val>
                                        </p:tav>
                                      </p:tavLst>
                                    </p:anim>
                                    <p:anim calcmode="lin" valueType="num">
                                      <p:cBhvr additive="base">
                                        <p:cTn id="30"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circle(in)">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arzul_1308691241_21-20.jpg"/>
          <p:cNvPicPr>
            <a:picLocks noChangeAspect="1"/>
          </p:cNvPicPr>
          <p:nvPr/>
        </p:nvPicPr>
        <p:blipFill>
          <a:blip r:embed="rId3" cstate="print"/>
          <a:stretch>
            <a:fillRect/>
          </a:stretch>
        </p:blipFill>
        <p:spPr>
          <a:xfrm>
            <a:off x="90055" y="1"/>
            <a:ext cx="5867400" cy="4648200"/>
          </a:xfrm>
          <a:prstGeom prst="rect">
            <a:avLst/>
          </a:prstGeom>
          <a:ln w="57150">
            <a:solidFill>
              <a:srgbClr val="FF0000"/>
            </a:solidFill>
          </a:ln>
        </p:spPr>
      </p:pic>
      <p:sp>
        <p:nvSpPr>
          <p:cNvPr id="4" name="TextBox 3"/>
          <p:cNvSpPr txBox="1"/>
          <p:nvPr/>
        </p:nvSpPr>
        <p:spPr>
          <a:xfrm>
            <a:off x="47105" y="4753592"/>
            <a:ext cx="5910350" cy="1015663"/>
          </a:xfrm>
          <a:prstGeom prst="rect">
            <a:avLst/>
          </a:prstGeom>
          <a:solidFill>
            <a:srgbClr val="FFFF00"/>
          </a:solidFill>
          <a:ln w="38100">
            <a:solidFill>
              <a:schemeClr val="tx1"/>
            </a:solidFill>
          </a:ln>
        </p:spPr>
        <p:txBody>
          <a:bodyPr wrap="square" rtlCol="0">
            <a:spAutoFit/>
          </a:bodyPr>
          <a:lstStyle/>
          <a:p>
            <a:pPr algn="ctr"/>
            <a:r>
              <a:rPr lang="bn-IN" sz="2800" b="1" dirty="0" smtClean="0">
                <a:solidFill>
                  <a:srgbClr val="FF0000"/>
                </a:solidFill>
                <a:latin typeface="NikoshBAN" pitchFamily="2" charset="0"/>
                <a:cs typeface="NikoshBAN" pitchFamily="2" charset="0"/>
              </a:rPr>
              <a:t>আমাদের মুক্তিযুদ্ধ কত দিন চলছিল</a:t>
            </a:r>
            <a:r>
              <a:rPr lang="en-US" sz="2800" b="1" dirty="0" smtClean="0">
                <a:solidFill>
                  <a:srgbClr val="FF0000"/>
                </a:solidFill>
                <a:latin typeface="NikoshBAN" pitchFamily="2" charset="0"/>
                <a:cs typeface="NikoshBAN" pitchFamily="2" charset="0"/>
              </a:rPr>
              <a:t> </a:t>
            </a:r>
            <a:r>
              <a:rPr lang="bn-IN" sz="3200" b="1" dirty="0" smtClean="0">
                <a:solidFill>
                  <a:srgbClr val="FF0000"/>
                </a:solidFill>
                <a:latin typeface="NikoshBAN" pitchFamily="2" charset="0"/>
                <a:cs typeface="NikoshBAN" pitchFamily="2" charset="0"/>
              </a:rPr>
              <a:t>? </a:t>
            </a:r>
          </a:p>
        </p:txBody>
      </p:sp>
      <p:sp>
        <p:nvSpPr>
          <p:cNvPr id="5" name="TextBox 4"/>
          <p:cNvSpPr txBox="1"/>
          <p:nvPr/>
        </p:nvSpPr>
        <p:spPr>
          <a:xfrm>
            <a:off x="47106" y="5771069"/>
            <a:ext cx="591035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bn-IN" sz="3600" b="1" dirty="0" smtClean="0">
                <a:solidFill>
                  <a:srgbClr val="FF0000"/>
                </a:solidFill>
                <a:latin typeface="NikoshBAN" pitchFamily="2" charset="0"/>
                <a:cs typeface="NikoshBAN" pitchFamily="2" charset="0"/>
              </a:rPr>
              <a:t>দীর্ঘ নয় মাস মুক্তিযুদ্ধ চলছিল</a:t>
            </a:r>
            <a:r>
              <a:rPr lang="bn-IN" b="1" dirty="0" smtClean="0">
                <a:solidFill>
                  <a:srgbClr val="FF0000"/>
                </a:solidFill>
                <a:latin typeface="NikoshBAN" pitchFamily="2" charset="0"/>
                <a:cs typeface="NikoshBAN" pitchFamily="2" charset="0"/>
              </a:rPr>
              <a:t>।  </a:t>
            </a:r>
            <a:endParaRPr lang="en-US" b="1" dirty="0" smtClean="0">
              <a:solidFill>
                <a:srgbClr val="FF0000"/>
              </a:solidFill>
              <a:latin typeface="NikoshBAN" pitchFamily="2" charset="0"/>
              <a:cs typeface="NikoshBAN" pitchFamily="2" charset="0"/>
            </a:endParaRPr>
          </a:p>
        </p:txBody>
      </p:sp>
      <p:pic>
        <p:nvPicPr>
          <p:cNvPr id="6" name="Picture 5" descr="806e9f69ca09975b4331ad3519ba0d76-.jpg"/>
          <p:cNvPicPr>
            <a:picLocks noChangeAspect="1"/>
          </p:cNvPicPr>
          <p:nvPr/>
        </p:nvPicPr>
        <p:blipFill>
          <a:blip r:embed="rId4" cstate="print"/>
          <a:stretch>
            <a:fillRect/>
          </a:stretch>
        </p:blipFill>
        <p:spPr>
          <a:xfrm>
            <a:off x="6096000" y="0"/>
            <a:ext cx="5791200" cy="4648200"/>
          </a:xfrm>
          <a:prstGeom prst="rect">
            <a:avLst/>
          </a:prstGeom>
          <a:ln>
            <a:solidFill>
              <a:srgbClr val="FF0000"/>
            </a:solidFill>
          </a:ln>
        </p:spPr>
      </p:pic>
      <p:sp>
        <p:nvSpPr>
          <p:cNvPr id="8" name="TextBox 7"/>
          <p:cNvSpPr txBox="1"/>
          <p:nvPr/>
        </p:nvSpPr>
        <p:spPr>
          <a:xfrm>
            <a:off x="6096000" y="4742508"/>
            <a:ext cx="5791200" cy="107721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r>
              <a:rPr lang="bn-IN" sz="3200" b="1" dirty="0" smtClean="0">
                <a:solidFill>
                  <a:schemeClr val="tx1"/>
                </a:solidFill>
                <a:latin typeface="NikoshBAN" pitchFamily="2" charset="0"/>
                <a:cs typeface="NikoshBAN" pitchFamily="2" charset="0"/>
              </a:rPr>
              <a:t>শেষে তারা বাঙ্গালির কাছে হার মানে</a:t>
            </a:r>
            <a:r>
              <a:rPr lang="bn-IN" sz="2800" b="1" dirty="0" smtClean="0">
                <a:solidFill>
                  <a:schemeClr val="tx1"/>
                </a:solidFill>
                <a:latin typeface="NikoshBAN" pitchFamily="2" charset="0"/>
                <a:cs typeface="NikoshBAN" pitchFamily="2" charset="0"/>
              </a:rPr>
              <a:t>। </a:t>
            </a:r>
            <a:endParaRPr lang="en-US" sz="2800" b="1" dirty="0">
              <a:solidFill>
                <a:schemeClr val="tx1"/>
              </a:solidFill>
              <a:latin typeface="NikoshBAN" pitchFamily="2" charset="0"/>
              <a:cs typeface="NikoshBAN" pitchFamily="2" charset="0"/>
            </a:endParaRPr>
          </a:p>
        </p:txBody>
      </p:sp>
      <p:sp>
        <p:nvSpPr>
          <p:cNvPr id="9" name="Rectangle 8"/>
          <p:cNvSpPr/>
          <p:nvPr/>
        </p:nvSpPr>
        <p:spPr>
          <a:xfrm>
            <a:off x="6096000" y="5914034"/>
            <a:ext cx="5791199" cy="91440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rtlCol="0" anchor="ctr"/>
          <a:lstStyle/>
          <a:p>
            <a:pPr algn="ctr"/>
            <a:r>
              <a:rPr lang="bn-IN" sz="2400" b="1" dirty="0" smtClean="0">
                <a:latin typeface="NikoshBAN" pitchFamily="2" charset="0"/>
                <a:cs typeface="NikoshBAN" pitchFamily="2" charset="0"/>
              </a:rPr>
              <a:t>স্বাধীন সাবভৌম রাষ্টের জন্ম হয়।</a:t>
            </a:r>
            <a:endParaRPr lang="en-US" sz="2400" b="1" dirty="0">
              <a:latin typeface="NikoshBAN" pitchFamily="2" charset="0"/>
              <a:cs typeface="NikoshBAN"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2"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ox(i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8"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amond(in)">
                                      <p:cBhvr>
                                        <p:cTn id="35" dur="2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8" presetClass="entr" presetSubtype="16" fill="hold" grpId="1"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diamond(in)">
                                      <p:cBhvr>
                                        <p:cTn id="40" dur="20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diamond(in)">
                                      <p:cBhvr>
                                        <p:cTn id="4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8" grpId="1"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84" y="5226341"/>
            <a:ext cx="11876116" cy="769441"/>
          </a:xfrm>
          <a:prstGeom prst="rect">
            <a:avLst/>
          </a:prstGeom>
          <a:gradFill flip="none" rotWithShape="1">
            <a:gsLst>
              <a:gs pos="0">
                <a:schemeClr val="bg2">
                  <a:shade val="30000"/>
                  <a:satMod val="115000"/>
                </a:schemeClr>
              </a:gs>
              <a:gs pos="50000">
                <a:schemeClr val="bg2">
                  <a:shade val="67500"/>
                  <a:satMod val="115000"/>
                </a:schemeClr>
              </a:gs>
              <a:gs pos="100000">
                <a:schemeClr val="bg2">
                  <a:shade val="100000"/>
                  <a:satMod val="115000"/>
                </a:schemeClr>
              </a:gs>
            </a:gsLst>
            <a:lin ang="5400000" scaled="1"/>
            <a:tileRect/>
          </a:gradFill>
          <a:ln w="57150">
            <a:solidFill>
              <a:schemeClr val="tx1"/>
            </a:solidFill>
          </a:ln>
        </p:spPr>
        <p:txBody>
          <a:bodyPr wrap="square" rtlCol="0">
            <a:spAutoFit/>
          </a:bodyPr>
          <a:lstStyle/>
          <a:p>
            <a:pPr algn="ctr"/>
            <a:r>
              <a:rPr lang="bn-IN" sz="4400" b="1" dirty="0" smtClean="0">
                <a:solidFill>
                  <a:srgbClr val="111B07"/>
                </a:solidFill>
                <a:effectLst>
                  <a:outerShdw blurRad="38100" dist="38100" dir="2700000" algn="tl">
                    <a:srgbClr val="000000">
                      <a:alpha val="43137"/>
                    </a:srgbClr>
                  </a:outerShdw>
                </a:effectLst>
                <a:latin typeface="NikoshBAN" pitchFamily="2" charset="0"/>
                <a:cs typeface="NikoshBAN" pitchFamily="2" charset="0"/>
              </a:rPr>
              <a:t>আবশেষে আমাদের ক</a:t>
            </a:r>
            <a:r>
              <a:rPr lang="en-US" sz="4400" b="1" dirty="0" smtClean="0">
                <a:solidFill>
                  <a:srgbClr val="111B07"/>
                </a:solidFill>
                <a:effectLst>
                  <a:outerShdw blurRad="38100" dist="38100" dir="2700000" algn="tl">
                    <a:srgbClr val="000000">
                      <a:alpha val="43137"/>
                    </a:srgbClr>
                  </a:outerShdw>
                </a:effectLst>
                <a:latin typeface="NikoshBAN" pitchFamily="2" charset="0"/>
                <a:cs typeface="NikoshBAN" pitchFamily="2" charset="0"/>
              </a:rPr>
              <a:t>ী</a:t>
            </a:r>
            <a:r>
              <a:rPr lang="bn-IN" sz="4400" b="1" dirty="0" smtClean="0">
                <a:solidFill>
                  <a:srgbClr val="111B07"/>
                </a:solidFill>
                <a:effectLst>
                  <a:outerShdw blurRad="38100" dist="38100" dir="2700000" algn="tl">
                    <a:srgbClr val="000000">
                      <a:alpha val="43137"/>
                    </a:srgbClr>
                  </a:outerShdw>
                </a:effectLst>
                <a:latin typeface="NikoshBAN" pitchFamily="2" charset="0"/>
                <a:cs typeface="NikoshBAN" pitchFamily="2" charset="0"/>
              </a:rPr>
              <a:t> হলো</a:t>
            </a:r>
            <a:r>
              <a:rPr lang="en-US" sz="4400" b="1" dirty="0" smtClean="0">
                <a:solidFill>
                  <a:srgbClr val="111B07"/>
                </a:solidFill>
                <a:effectLst>
                  <a:outerShdw blurRad="38100" dist="38100" dir="2700000" algn="tl">
                    <a:srgbClr val="000000">
                      <a:alpha val="43137"/>
                    </a:srgbClr>
                  </a:outerShdw>
                </a:effectLst>
                <a:latin typeface="NikoshBAN" pitchFamily="2" charset="0"/>
                <a:cs typeface="NikoshBAN" pitchFamily="2" charset="0"/>
              </a:rPr>
              <a:t> ?</a:t>
            </a:r>
            <a:r>
              <a:rPr lang="bn-IN" sz="4400" b="1" dirty="0" smtClean="0">
                <a:solidFill>
                  <a:srgbClr val="111B07"/>
                </a:solidFill>
                <a:effectLst>
                  <a:outerShdw blurRad="38100" dist="38100" dir="2700000" algn="tl">
                    <a:srgbClr val="000000">
                      <a:alpha val="43137"/>
                    </a:srgbClr>
                  </a:outerShdw>
                </a:effectLst>
                <a:latin typeface="NikoshBAN" pitchFamily="2" charset="0"/>
                <a:cs typeface="NikoshBAN" pitchFamily="2" charset="0"/>
              </a:rPr>
              <a:t> </a:t>
            </a:r>
          </a:p>
        </p:txBody>
      </p:sp>
      <p:pic>
        <p:nvPicPr>
          <p:cNvPr id="3" name="Picture 2" descr="1971-Surrender-444-1100x660.png"/>
          <p:cNvPicPr>
            <a:picLocks noChangeAspect="1"/>
          </p:cNvPicPr>
          <p:nvPr/>
        </p:nvPicPr>
        <p:blipFill>
          <a:blip r:embed="rId2" cstate="print"/>
          <a:stretch>
            <a:fillRect/>
          </a:stretch>
        </p:blipFill>
        <p:spPr>
          <a:xfrm>
            <a:off x="-110536" y="67839"/>
            <a:ext cx="6216234" cy="5065725"/>
          </a:xfrm>
          <a:prstGeom prst="rect">
            <a:avLst/>
          </a:prstGeom>
          <a:ln>
            <a:solidFill>
              <a:srgbClr val="FF0000"/>
            </a:solidFill>
          </a:ln>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8400" y="67839"/>
            <a:ext cx="5486400" cy="5065725"/>
          </a:xfrm>
          <a:prstGeom prst="rect">
            <a:avLst/>
          </a:prstGeom>
        </p:spPr>
      </p:pic>
      <p:sp>
        <p:nvSpPr>
          <p:cNvPr id="6" name="TextBox 5"/>
          <p:cNvSpPr txBox="1"/>
          <p:nvPr/>
        </p:nvSpPr>
        <p:spPr>
          <a:xfrm>
            <a:off x="0" y="6088559"/>
            <a:ext cx="11887200" cy="769441"/>
          </a:xfrm>
          <a:prstGeom prst="rect">
            <a:avLst/>
          </a:prstGeom>
          <a:solidFill>
            <a:schemeClr val="bg1"/>
          </a:solidFill>
          <a:ln w="57150">
            <a:solidFill>
              <a:schemeClr val="tx1"/>
            </a:solidFill>
          </a:ln>
        </p:spPr>
        <p:txBody>
          <a:bodyPr wrap="square" rtlCol="0">
            <a:spAutoFit/>
          </a:bodyPr>
          <a:lstStyle/>
          <a:p>
            <a:pPr algn="ctr"/>
            <a:r>
              <a:rPr lang="en-US" sz="4400" b="1" dirty="0" err="1" smtClean="0">
                <a:solidFill>
                  <a:srgbClr val="111B07"/>
                </a:solidFill>
                <a:effectLst>
                  <a:outerShdw blurRad="38100" dist="38100" dir="2700000" algn="tl">
                    <a:srgbClr val="000000">
                      <a:alpha val="43137"/>
                    </a:srgbClr>
                  </a:outerShdw>
                </a:effectLst>
                <a:latin typeface="NikoshBAN" pitchFamily="2" charset="0"/>
                <a:cs typeface="NikoshBAN" pitchFamily="2" charset="0"/>
              </a:rPr>
              <a:t>চূড়ান্ত</a:t>
            </a:r>
            <a:r>
              <a:rPr lang="en-US" sz="4400" b="1" dirty="0" smtClean="0">
                <a:solidFill>
                  <a:srgbClr val="111B07"/>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solidFill>
                  <a:srgbClr val="111B07"/>
                </a:solidFill>
                <a:effectLst>
                  <a:outerShdw blurRad="38100" dist="38100" dir="2700000" algn="tl">
                    <a:srgbClr val="000000">
                      <a:alpha val="43137"/>
                    </a:srgbClr>
                  </a:outerShdw>
                </a:effectLst>
                <a:latin typeface="NikoshBAN" pitchFamily="2" charset="0"/>
                <a:cs typeface="NikoshBAN" pitchFamily="2" charset="0"/>
              </a:rPr>
              <a:t>বিজয়</a:t>
            </a:r>
            <a:r>
              <a:rPr lang="bn-IN" sz="4400" b="1" dirty="0" smtClean="0">
                <a:solidFill>
                  <a:srgbClr val="111B07"/>
                </a:solidFill>
                <a:effectLst>
                  <a:outerShdw blurRad="38100" dist="38100" dir="2700000" algn="tl">
                    <a:srgbClr val="000000">
                      <a:alpha val="43137"/>
                    </a:srgbClr>
                  </a:outerShdw>
                </a:effectLst>
                <a:latin typeface="NikoshBAN" pitchFamily="2" charset="0"/>
                <a:cs typeface="NikoshBAN" pitchFamily="2" charset="0"/>
              </a:rPr>
              <a:t> হলো</a:t>
            </a:r>
            <a:r>
              <a:rPr lang="en-US" sz="4400" b="1" dirty="0" smtClean="0">
                <a:solidFill>
                  <a:srgbClr val="111B07"/>
                </a:solidFill>
                <a:effectLst>
                  <a:outerShdw blurRad="38100" dist="38100" dir="2700000" algn="tl">
                    <a:srgbClr val="000000">
                      <a:alpha val="43137"/>
                    </a:srgbClr>
                  </a:outerShdw>
                </a:effectLst>
                <a:latin typeface="NikoshBAN" pitchFamily="2" charset="0"/>
                <a:cs typeface="NikoshBAN" pitchFamily="2" charset="0"/>
              </a:rPr>
              <a:t> ?</a:t>
            </a:r>
            <a:r>
              <a:rPr lang="bn-IN" sz="4400" b="1" dirty="0" smtClean="0">
                <a:solidFill>
                  <a:srgbClr val="111B07"/>
                </a:solidFill>
                <a:effectLst>
                  <a:outerShdw blurRad="38100" dist="38100" dir="2700000" algn="tl">
                    <a:srgbClr val="000000">
                      <a:alpha val="43137"/>
                    </a:srgbClr>
                  </a:outerShdw>
                </a:effectLst>
                <a:latin typeface="NikoshBAN" pitchFamily="2" charset="0"/>
                <a:cs typeface="NikoshBAN" pitchFamily="2" charset="0"/>
              </a:rPr>
              <a:t>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MG_20161017_121604.jpg"/>
          <p:cNvPicPr>
            <a:picLocks noChangeAspect="1"/>
          </p:cNvPicPr>
          <p:nvPr/>
        </p:nvPicPr>
        <p:blipFill>
          <a:blip r:embed="rId2" cstate="print"/>
          <a:stretch>
            <a:fillRect/>
          </a:stretch>
        </p:blipFill>
        <p:spPr>
          <a:xfrm>
            <a:off x="2667000" y="1073110"/>
            <a:ext cx="6934200" cy="4489490"/>
          </a:xfrm>
          <a:prstGeom prst="ellipse">
            <a:avLst/>
          </a:prstGeom>
          <a:ln>
            <a:noFill/>
          </a:ln>
          <a:effectLst>
            <a:softEdge rad="112500"/>
          </a:effectLst>
        </p:spPr>
      </p:pic>
      <p:sp>
        <p:nvSpPr>
          <p:cNvPr id="5" name="TextBox 4"/>
          <p:cNvSpPr txBox="1"/>
          <p:nvPr/>
        </p:nvSpPr>
        <p:spPr>
          <a:xfrm>
            <a:off x="2490349" y="228600"/>
            <a:ext cx="7848600" cy="923330"/>
          </a:xfrm>
          <a:prstGeom prst="rect">
            <a:avLst/>
          </a:prstGeom>
          <a:solidFill>
            <a:schemeClr val="bg2"/>
          </a:solidFill>
          <a:ln w="57150"/>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bn-IN" sz="5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জোড়ায় কাজ</a:t>
            </a:r>
            <a:endParaRPr lang="en-US" sz="5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p:cNvSpPr txBox="1"/>
          <p:nvPr/>
        </p:nvSpPr>
        <p:spPr>
          <a:xfrm>
            <a:off x="914400" y="5410200"/>
            <a:ext cx="10439400" cy="1323439"/>
          </a:xfrm>
          <a:prstGeom prst="rect">
            <a:avLst/>
          </a:prstGeom>
          <a:solidFill>
            <a:schemeClr val="bg1"/>
          </a:solidFill>
          <a:ln w="57150"/>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bn-IN" sz="40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আর এখন কিছু করতে না পারলে অসোয়াস্তি –সাবুর এই কথার অর্থ কি ?</a:t>
            </a:r>
            <a:endParaRPr lang="en-US" sz="40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1887200" cy="120032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6600" b="1" i="1" dirty="0" err="1" smtClean="0">
                <a:solidFill>
                  <a:srgbClr val="7030A0"/>
                </a:solidFill>
                <a:effectLst>
                  <a:outerShdw blurRad="38100" dist="38100" dir="2700000" algn="tl">
                    <a:srgbClr val="000000">
                      <a:alpha val="43137"/>
                    </a:srgbClr>
                  </a:outerShdw>
                </a:effectLst>
                <a:latin typeface="NikoshBAN" pitchFamily="2" charset="0"/>
              </a:rPr>
              <a:t>মূল্যয়ন</a:t>
            </a:r>
            <a:r>
              <a:rPr lang="en-US" sz="7200" b="1" i="1" dirty="0" smtClean="0">
                <a:solidFill>
                  <a:srgbClr val="FFFF00"/>
                </a:solidFill>
                <a:effectLst>
                  <a:outerShdw blurRad="38100" dist="38100" dir="2700000" algn="tl">
                    <a:srgbClr val="000000">
                      <a:alpha val="43137"/>
                    </a:srgbClr>
                  </a:outerShdw>
                </a:effectLst>
                <a:latin typeface="NikoshBAN" pitchFamily="2" charset="0"/>
              </a:rPr>
              <a:t> </a:t>
            </a:r>
            <a:endParaRPr lang="en-US" sz="7200" b="1" i="1" dirty="0">
              <a:solidFill>
                <a:srgbClr val="FFFF00"/>
              </a:solidFill>
              <a:effectLst>
                <a:outerShdw blurRad="38100" dist="38100" dir="2700000" algn="tl">
                  <a:srgbClr val="000000">
                    <a:alpha val="43137"/>
                  </a:srgbClr>
                </a:outerShdw>
              </a:effectLst>
            </a:endParaRPr>
          </a:p>
        </p:txBody>
      </p:sp>
      <p:sp>
        <p:nvSpPr>
          <p:cNvPr id="8" name="Rectangle 7"/>
          <p:cNvSpPr/>
          <p:nvPr/>
        </p:nvSpPr>
        <p:spPr>
          <a:xfrm>
            <a:off x="37407" y="1179547"/>
            <a:ext cx="11887200" cy="581007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mj-lt"/>
              <a:buAutoNum type="arabicParenR"/>
            </a:pPr>
            <a:r>
              <a:rPr lang="bn-IN"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তোলপাড় গল্পে ফরসা চেহারা কার?</a:t>
            </a:r>
          </a:p>
          <a:p>
            <a:pPr marL="342900" indent="-342900">
              <a:buFont typeface="+mj-lt"/>
              <a:buAutoNum type="arabicParenR"/>
            </a:pPr>
            <a:r>
              <a:rPr lang="bn-IN"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সাবুর বড় লজ্জা লাগে কেন ?</a:t>
            </a:r>
          </a:p>
          <a:p>
            <a:pPr marL="342900" indent="-342900">
              <a:buFont typeface="+mj-lt"/>
              <a:buAutoNum type="arabicParenR"/>
            </a:pPr>
            <a:r>
              <a:rPr lang="bn-IN"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সাবুর মায়ের নাম কি ?</a:t>
            </a:r>
          </a:p>
          <a:p>
            <a:pPr marL="342900" indent="-342900">
              <a:buFont typeface="+mj-lt"/>
              <a:buAutoNum type="arabicParenR"/>
            </a:pPr>
            <a:r>
              <a:rPr lang="bn-IN" sz="4400" b="1" dirty="0" smtClean="0">
                <a:solidFill>
                  <a:schemeClr val="tx1"/>
                </a:solidFill>
                <a:effectLst>
                  <a:outerShdw blurRad="38100" dist="38100" dir="2700000" algn="tl">
                    <a:srgbClr val="000000">
                      <a:alpha val="43137"/>
                    </a:srgbClr>
                  </a:outerShdw>
                </a:effectLst>
                <a:latin typeface="NikoshBAN" pitchFamily="2" charset="0"/>
                <a:cs typeface="NikoshBAN" pitchFamily="2" charset="0"/>
              </a:rPr>
              <a:t>সাবু চিৎকার করে কাকে ডাকছিল? </a:t>
            </a:r>
            <a:endParaRPr lang="en-US" sz="4400" b="1"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down)">
                                      <p:cBhvr>
                                        <p:cTn id="19" dur="500"/>
                                        <p:tgtEl>
                                          <p:spTgt spid="8">
                                            <p:txEl>
                                              <p:pRg st="0" end="0"/>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8">
                                            <p:txEl>
                                              <p:pRg st="1" end="1"/>
                                            </p:txEl>
                                          </p:spTgt>
                                        </p:tgtEl>
                                        <p:attrNameLst>
                                          <p:attrName>style.visibility</p:attrName>
                                        </p:attrNameLst>
                                      </p:cBhvr>
                                      <p:to>
                                        <p:strVal val="visible"/>
                                      </p:to>
                                    </p:set>
                                    <p:animEffect transition="in" filter="wipe(down)">
                                      <p:cBhvr>
                                        <p:cTn id="22" dur="500"/>
                                        <p:tgtEl>
                                          <p:spTgt spid="8">
                                            <p:txEl>
                                              <p:pRg st="1" end="1"/>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8">
                                            <p:txEl>
                                              <p:pRg st="2" end="2"/>
                                            </p:txEl>
                                          </p:spTgt>
                                        </p:tgtEl>
                                        <p:attrNameLst>
                                          <p:attrName>style.visibility</p:attrName>
                                        </p:attrNameLst>
                                      </p:cBhvr>
                                      <p:to>
                                        <p:strVal val="visible"/>
                                      </p:to>
                                    </p:set>
                                    <p:animEffect transition="in" filter="wipe(down)">
                                      <p:cBhvr>
                                        <p:cTn id="25" dur="500"/>
                                        <p:tgtEl>
                                          <p:spTgt spid="8">
                                            <p:txEl>
                                              <p:pRg st="2" end="2"/>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wipe(down)">
                                      <p:cBhvr>
                                        <p:cTn id="2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82603"/>
            <a:ext cx="7086600" cy="101566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bn-IN" sz="6000" b="1" dirty="0" smtClean="0">
                <a:latin typeface="NikoshBAN" pitchFamily="2" charset="0"/>
                <a:cs typeface="NikoshBAN" pitchFamily="2" charset="0"/>
              </a:rPr>
              <a:t>বাড়ির কাজ</a:t>
            </a:r>
            <a:endParaRPr lang="en-US" sz="6000" b="1" dirty="0"/>
          </a:p>
        </p:txBody>
      </p:sp>
      <p:sp>
        <p:nvSpPr>
          <p:cNvPr id="4" name="Rectangle 3"/>
          <p:cNvSpPr/>
          <p:nvPr/>
        </p:nvSpPr>
        <p:spPr>
          <a:xfrm>
            <a:off x="0" y="3067396"/>
            <a:ext cx="11734800" cy="3810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lgn="ct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তোলপাড়</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গল্পে</a:t>
            </a:r>
            <a:r>
              <a:rPr lang="en-US" sz="4800" b="1" dirty="0" smtClean="0">
                <a:latin typeface="NikoshBAN" pitchFamily="2" charset="0"/>
                <a:cs typeface="NikoshBAN" pitchFamily="2" charset="0"/>
              </a:rPr>
              <a:t> </a:t>
            </a:r>
            <a:r>
              <a:rPr lang="en-US" sz="6000" b="1" dirty="0" err="1" smtClean="0">
                <a:latin typeface="NikoshBAN" pitchFamily="2" charset="0"/>
                <a:cs typeface="NikoshBAN" pitchFamily="2" charset="0"/>
              </a:rPr>
              <a:t>জৈতুন</a:t>
            </a:r>
            <a:r>
              <a:rPr lang="en-US" sz="6000" b="1" dirty="0" smtClean="0">
                <a:latin typeface="NikoshBAN" pitchFamily="2" charset="0"/>
                <a:cs typeface="NikoshBAN" pitchFamily="2" charset="0"/>
              </a:rPr>
              <a:t> </a:t>
            </a:r>
            <a:r>
              <a:rPr lang="en-US" sz="6000" b="1" dirty="0" err="1" smtClean="0">
                <a:latin typeface="NikoshBAN" pitchFamily="2" charset="0"/>
                <a:cs typeface="NikoshBAN" pitchFamily="2" charset="0"/>
              </a:rPr>
              <a:t>বিবির</a:t>
            </a:r>
            <a:r>
              <a:rPr lang="en-US" sz="6000" b="1" dirty="0" smtClean="0">
                <a:latin typeface="NikoshBAN" pitchFamily="2" charset="0"/>
                <a:cs typeface="NikoshBAN" pitchFamily="2" charset="0"/>
              </a:rPr>
              <a:t> </a:t>
            </a:r>
            <a:r>
              <a:rPr lang="en-US" sz="4800" b="1" dirty="0" err="1" smtClean="0">
                <a:latin typeface="NikoshBAN" pitchFamily="2" charset="0"/>
                <a:cs typeface="NikoshBAN" pitchFamily="2" charset="0"/>
              </a:rPr>
              <a:t>চরিত্রে</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কী</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পরিলক্ষিত</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হয়</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তা</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ব্যাখ্যা</a:t>
            </a:r>
            <a:r>
              <a:rPr lang="en-US" sz="4800" b="1" dirty="0" smtClean="0">
                <a:latin typeface="NikoshBAN" pitchFamily="2" charset="0"/>
                <a:cs typeface="NikoshBAN" pitchFamily="2" charset="0"/>
              </a:rPr>
              <a:t> </a:t>
            </a:r>
            <a:r>
              <a:rPr lang="en-US" sz="4800" b="1" dirty="0" err="1" smtClean="0">
                <a:latin typeface="NikoshBAN" pitchFamily="2" charset="0"/>
                <a:cs typeface="NikoshBAN" pitchFamily="2" charset="0"/>
              </a:rPr>
              <a:t>কর</a:t>
            </a:r>
            <a:r>
              <a:rPr lang="en-US" sz="4800" b="1" dirty="0" smtClean="0">
                <a:latin typeface="NikoshBAN" pitchFamily="2" charset="0"/>
                <a:cs typeface="NikoshBAN" pitchFamily="2" charset="0"/>
              </a:rPr>
              <a:t> ।</a:t>
            </a:r>
            <a:endParaRPr lang="en-US" sz="4800" b="1" dirty="0">
              <a:latin typeface="NikoshBAN" pitchFamily="2" charset="0"/>
              <a:cs typeface="NikoshBAN" pitchFamily="2"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9617" y="0"/>
            <a:ext cx="5327583" cy="30673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0" y="37407"/>
            <a:ext cx="6629400" cy="1446550"/>
          </a:xfrm>
          <a:prstGeom prst="rect">
            <a:avLst/>
          </a:prstGeom>
          <a:solidFill>
            <a:srgbClr val="92D050"/>
          </a:solidFill>
          <a:ln w="76200">
            <a:solidFill>
              <a:schemeClr val="tx1"/>
            </a:solidFill>
          </a:ln>
        </p:spPr>
        <p:txBody>
          <a:bodyPr wrap="square" rtlCol="0">
            <a:spAutoFit/>
          </a:bodyPr>
          <a:lstStyle/>
          <a:p>
            <a:pPr algn="ctr"/>
            <a:r>
              <a:rPr lang="bn-IN" sz="8800" b="1" dirty="0" smtClean="0">
                <a:solidFill>
                  <a:srgbClr val="FF0000"/>
                </a:solidFill>
                <a:effectLst>
                  <a:outerShdw blurRad="38100" dist="38100" dir="2700000" algn="tl">
                    <a:srgbClr val="000000">
                      <a:alpha val="43137"/>
                    </a:srgbClr>
                  </a:outerShdw>
                </a:effectLst>
                <a:latin typeface="NikoshBAN" pitchFamily="2" charset="0"/>
                <a:cs typeface="NikoshBAN" pitchFamily="2" charset="0"/>
              </a:rPr>
              <a:t>ধন্যবাদ</a:t>
            </a:r>
            <a:r>
              <a:rPr lang="bn-IN" sz="36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3600" b="1" dirty="0" smtClean="0">
              <a:effectLst>
                <a:outerShdw blurRad="38100" dist="38100" dir="2700000" algn="tl">
                  <a:srgbClr val="000000">
                    <a:alpha val="43137"/>
                  </a:srgbClr>
                </a:outerShdw>
              </a:effectLst>
              <a:latin typeface="NikoshBAN" pitchFamily="2" charset="0"/>
              <a:cs typeface="NikoshBAN" pitchFamily="2" charset="0"/>
            </a:endParaRPr>
          </a:p>
        </p:txBody>
      </p:sp>
      <p:pic>
        <p:nvPicPr>
          <p:cNvPr id="4" name="Picture 3" descr="pg120151215190538.jpg"/>
          <p:cNvPicPr>
            <a:picLocks noChangeAspect="1"/>
          </p:cNvPicPr>
          <p:nvPr/>
        </p:nvPicPr>
        <p:blipFill>
          <a:blip r:embed="rId3" cstate="print"/>
          <a:stretch>
            <a:fillRect/>
          </a:stretch>
        </p:blipFill>
        <p:spPr>
          <a:xfrm>
            <a:off x="0" y="1981200"/>
            <a:ext cx="11887200" cy="4572000"/>
          </a:xfrm>
          <a:prstGeom prst="rect">
            <a:avLst/>
          </a:prstGeom>
          <a:effectLst>
            <a:softEdge rad="635000"/>
          </a:effectLst>
          <a:scene3d>
            <a:camera prst="perspectiveContrastingRightFacing"/>
            <a:lightRig rig="threePt" dir="t"/>
          </a:scene3d>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orizontal Scroll 8"/>
          <p:cNvSpPr/>
          <p:nvPr/>
        </p:nvSpPr>
        <p:spPr>
          <a:xfrm>
            <a:off x="-152400" y="958459"/>
            <a:ext cx="8686800" cy="5899541"/>
          </a:xfrm>
          <a:prstGeom prst="horizontalScrol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bg1"/>
                </a:solidFill>
                <a:latin typeface="NikoshBAN"/>
                <a:cs typeface="NikoshBAN" pitchFamily="2" charset="0"/>
              </a:rPr>
              <a:t>মোঃ </a:t>
            </a:r>
            <a:r>
              <a:rPr lang="en-US" sz="5400" b="1" dirty="0" err="1" smtClean="0">
                <a:solidFill>
                  <a:schemeClr val="bg1"/>
                </a:solidFill>
                <a:latin typeface="NikoshBAN"/>
                <a:cs typeface="NikoshBAN" pitchFamily="2" charset="0"/>
              </a:rPr>
              <a:t>আমির</a:t>
            </a:r>
            <a:r>
              <a:rPr lang="en-US" sz="5400" b="1" dirty="0" smtClean="0">
                <a:solidFill>
                  <a:schemeClr val="bg1"/>
                </a:solidFill>
                <a:latin typeface="NikoshBAN"/>
                <a:cs typeface="NikoshBAN" pitchFamily="2" charset="0"/>
              </a:rPr>
              <a:t> </a:t>
            </a:r>
            <a:r>
              <a:rPr lang="en-US" sz="5400" b="1" dirty="0" err="1" smtClean="0">
                <a:solidFill>
                  <a:schemeClr val="bg1"/>
                </a:solidFill>
                <a:latin typeface="NikoshBAN"/>
                <a:cs typeface="NikoshBAN" pitchFamily="2" charset="0"/>
              </a:rPr>
              <a:t>হোসেন</a:t>
            </a:r>
            <a:r>
              <a:rPr lang="en-US" sz="5400" b="1" dirty="0" smtClean="0">
                <a:solidFill>
                  <a:schemeClr val="bg1"/>
                </a:solidFill>
                <a:latin typeface="NikoshBAN"/>
                <a:cs typeface="NikoshBAN" pitchFamily="2" charset="0"/>
              </a:rPr>
              <a:t> </a:t>
            </a:r>
          </a:p>
          <a:p>
            <a:pPr algn="ctr"/>
            <a:r>
              <a:rPr lang="en-US" sz="3200" dirty="0" err="1" smtClean="0">
                <a:solidFill>
                  <a:srgbClr val="00CC00"/>
                </a:solidFill>
                <a:latin typeface="NikoshBAN"/>
                <a:cs typeface="NikoshBAN" pitchFamily="2" charset="0"/>
              </a:rPr>
              <a:t>সহকারি</a:t>
            </a:r>
            <a:r>
              <a:rPr lang="en-US" sz="3200" dirty="0" smtClean="0">
                <a:solidFill>
                  <a:srgbClr val="00CC00"/>
                </a:solidFill>
                <a:latin typeface="NikoshBAN"/>
                <a:cs typeface="NikoshBAN" pitchFamily="2" charset="0"/>
              </a:rPr>
              <a:t> </a:t>
            </a:r>
            <a:r>
              <a:rPr lang="en-US" sz="3200" dirty="0" err="1" smtClean="0">
                <a:solidFill>
                  <a:srgbClr val="00CC00"/>
                </a:solidFill>
                <a:latin typeface="NikoshBAN"/>
                <a:cs typeface="NikoshBAN" pitchFamily="2" charset="0"/>
              </a:rPr>
              <a:t>শিক্ষক</a:t>
            </a:r>
            <a:r>
              <a:rPr lang="en-US" sz="3200" dirty="0" smtClean="0">
                <a:solidFill>
                  <a:srgbClr val="00CC00"/>
                </a:solidFill>
                <a:latin typeface="NikoshBAN"/>
                <a:cs typeface="NikoshBAN" pitchFamily="2" charset="0"/>
              </a:rPr>
              <a:t> </a:t>
            </a:r>
            <a:r>
              <a:rPr lang="en-US" sz="2400" dirty="0" smtClean="0">
                <a:solidFill>
                  <a:srgbClr val="00CC00"/>
                </a:solidFill>
                <a:latin typeface="NikoshBAN"/>
                <a:cs typeface="NikoshBAN" pitchFamily="2" charset="0"/>
              </a:rPr>
              <a:t>(</a:t>
            </a:r>
            <a:r>
              <a:rPr lang="en-US" sz="2400" dirty="0" err="1" smtClean="0">
                <a:solidFill>
                  <a:srgbClr val="00CC00"/>
                </a:solidFill>
                <a:latin typeface="NikoshBAN"/>
                <a:cs typeface="NikoshBAN" pitchFamily="2" charset="0"/>
              </a:rPr>
              <a:t>সমাজ</a:t>
            </a:r>
            <a:r>
              <a:rPr lang="en-US" sz="2400" dirty="0" smtClean="0">
                <a:solidFill>
                  <a:srgbClr val="00CC00"/>
                </a:solidFill>
                <a:latin typeface="NikoshBAN"/>
                <a:cs typeface="NikoshBAN" pitchFamily="2" charset="0"/>
              </a:rPr>
              <a:t> </a:t>
            </a:r>
            <a:r>
              <a:rPr lang="en-US" sz="2400" dirty="0" err="1" smtClean="0">
                <a:solidFill>
                  <a:srgbClr val="00CC00"/>
                </a:solidFill>
                <a:latin typeface="NikoshBAN"/>
                <a:cs typeface="NikoshBAN" pitchFamily="2" charset="0"/>
              </a:rPr>
              <a:t>বিজ্ঞান</a:t>
            </a:r>
            <a:r>
              <a:rPr lang="en-US" sz="2400" dirty="0" smtClean="0">
                <a:solidFill>
                  <a:srgbClr val="00CC00"/>
                </a:solidFill>
                <a:latin typeface="NikoshBAN"/>
                <a:cs typeface="NikoshBAN" pitchFamily="2" charset="0"/>
              </a:rPr>
              <a:t>) </a:t>
            </a:r>
          </a:p>
          <a:p>
            <a:pPr algn="ctr"/>
            <a:r>
              <a:rPr lang="en-US" sz="3600" b="1" dirty="0" err="1" smtClean="0">
                <a:solidFill>
                  <a:srgbClr val="FF0000"/>
                </a:solidFill>
                <a:latin typeface="NikoshBAN"/>
                <a:cs typeface="NikoshBAN" pitchFamily="2" charset="0"/>
              </a:rPr>
              <a:t>মদিনাতুল</a:t>
            </a:r>
            <a:r>
              <a:rPr lang="en-US" sz="3600" b="1" dirty="0" smtClean="0">
                <a:solidFill>
                  <a:srgbClr val="FF0000"/>
                </a:solidFill>
                <a:latin typeface="NikoshBAN"/>
                <a:cs typeface="NikoshBAN" pitchFamily="2" charset="0"/>
              </a:rPr>
              <a:t> </a:t>
            </a:r>
            <a:r>
              <a:rPr lang="en-US" sz="3600" b="1" dirty="0" err="1" smtClean="0">
                <a:solidFill>
                  <a:srgbClr val="FF0000"/>
                </a:solidFill>
                <a:latin typeface="NikoshBAN"/>
                <a:cs typeface="NikoshBAN" pitchFamily="2" charset="0"/>
              </a:rPr>
              <a:t>উলুম</a:t>
            </a:r>
            <a:r>
              <a:rPr lang="en-US" sz="3600" b="1" dirty="0" smtClean="0">
                <a:solidFill>
                  <a:srgbClr val="FF0000"/>
                </a:solidFill>
                <a:latin typeface="NikoshBAN"/>
                <a:cs typeface="NikoshBAN" pitchFamily="2" charset="0"/>
              </a:rPr>
              <a:t> </a:t>
            </a:r>
            <a:r>
              <a:rPr lang="en-US" sz="3600" b="1" dirty="0" err="1" smtClean="0">
                <a:solidFill>
                  <a:srgbClr val="FF0000"/>
                </a:solidFill>
                <a:latin typeface="NikoshBAN"/>
                <a:cs typeface="NikoshBAN" pitchFamily="2" charset="0"/>
              </a:rPr>
              <a:t>দাখিল</a:t>
            </a:r>
            <a:r>
              <a:rPr lang="en-US" sz="3600" b="1" dirty="0" smtClean="0">
                <a:solidFill>
                  <a:srgbClr val="FF0000"/>
                </a:solidFill>
                <a:latin typeface="NikoshBAN"/>
                <a:cs typeface="NikoshBAN" pitchFamily="2" charset="0"/>
              </a:rPr>
              <a:t> </a:t>
            </a:r>
            <a:r>
              <a:rPr lang="en-US" sz="3600" b="1" dirty="0" err="1" smtClean="0">
                <a:solidFill>
                  <a:srgbClr val="FF0000"/>
                </a:solidFill>
                <a:latin typeface="NikoshBAN"/>
                <a:cs typeface="NikoshBAN" pitchFamily="2" charset="0"/>
              </a:rPr>
              <a:t>মাদরাসা</a:t>
            </a:r>
            <a:r>
              <a:rPr lang="en-US" sz="3600" b="1" dirty="0" smtClean="0">
                <a:solidFill>
                  <a:srgbClr val="FF0000"/>
                </a:solidFill>
                <a:latin typeface="NikoshBAN"/>
                <a:cs typeface="NikoshBAN" pitchFamily="2" charset="0"/>
              </a:rPr>
              <a:t> </a:t>
            </a:r>
          </a:p>
          <a:p>
            <a:pPr algn="ctr"/>
            <a:r>
              <a:rPr lang="en-US" sz="3600" b="1" i="1" dirty="0" err="1" smtClean="0">
                <a:solidFill>
                  <a:srgbClr val="FFFF00"/>
                </a:solidFill>
                <a:latin typeface="NikoshBAN"/>
                <a:cs typeface="NikoshBAN" pitchFamily="2" charset="0"/>
              </a:rPr>
              <a:t>মোবাইল</a:t>
            </a:r>
            <a:r>
              <a:rPr lang="en-US" sz="3600" b="1" i="1" dirty="0">
                <a:solidFill>
                  <a:srgbClr val="FFFF00"/>
                </a:solidFill>
                <a:latin typeface="NikoshBAN"/>
                <a:cs typeface="NikoshBAN" pitchFamily="2" charset="0"/>
              </a:rPr>
              <a:t> </a:t>
            </a:r>
            <a:r>
              <a:rPr lang="en-US" sz="3600" b="1" i="1" dirty="0" err="1" smtClean="0">
                <a:solidFill>
                  <a:srgbClr val="FFFF00"/>
                </a:solidFill>
                <a:latin typeface="NikoshBAN"/>
                <a:cs typeface="NikoshBAN" pitchFamily="2" charset="0"/>
              </a:rPr>
              <a:t>নং</a:t>
            </a:r>
            <a:r>
              <a:rPr lang="en-US" sz="3600" b="1" i="1" dirty="0" smtClean="0">
                <a:solidFill>
                  <a:srgbClr val="FFFF00"/>
                </a:solidFill>
                <a:latin typeface="NikoshBAN"/>
                <a:cs typeface="NikoshBAN" pitchFamily="2" charset="0"/>
              </a:rPr>
              <a:t> ০১৭১৪৩১৫৭৭২ </a:t>
            </a:r>
            <a:endParaRPr lang="bn-BD" sz="4400" b="1" i="1" dirty="0">
              <a:solidFill>
                <a:srgbClr val="FFFF00"/>
              </a:solidFill>
              <a:latin typeface="NikoshBAN"/>
              <a:cs typeface="NikoshBAN" pitchFamily="2" charset="0"/>
            </a:endParaRPr>
          </a:p>
        </p:txBody>
      </p:sp>
      <p:sp>
        <p:nvSpPr>
          <p:cNvPr id="8" name="TextBox 7"/>
          <p:cNvSpPr txBox="1"/>
          <p:nvPr/>
        </p:nvSpPr>
        <p:spPr>
          <a:xfrm>
            <a:off x="1981200" y="152400"/>
            <a:ext cx="8001000" cy="830997"/>
          </a:xfrm>
          <a:prstGeom prst="rect">
            <a:avLst/>
          </a:prstGeom>
          <a:solidFill>
            <a:srgbClr val="002060"/>
          </a:solidFill>
          <a:ln w="57150">
            <a:solidFill>
              <a:sysClr val="window" lastClr="FFFFFF"/>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4800" b="1" dirty="0" err="1">
                <a:solidFill>
                  <a:sysClr val="window" lastClr="FFFFFF"/>
                </a:solidFill>
                <a:latin typeface="NikoshBAN" pitchFamily="2" charset="0"/>
                <a:cs typeface="NikoshBAN" pitchFamily="2" charset="0"/>
              </a:rPr>
              <a:t>শিক্ষক</a:t>
            </a:r>
            <a:r>
              <a:rPr lang="en-US" sz="4800" b="1" dirty="0">
                <a:solidFill>
                  <a:sysClr val="window" lastClr="FFFFFF"/>
                </a:solidFill>
                <a:latin typeface="NikoshBAN" pitchFamily="2" charset="0"/>
                <a:cs typeface="NikoshBAN" pitchFamily="2" charset="0"/>
              </a:rPr>
              <a:t> </a:t>
            </a:r>
            <a:r>
              <a:rPr lang="en-US" sz="4800" b="1" dirty="0" err="1">
                <a:solidFill>
                  <a:sysClr val="window" lastClr="FFFFFF"/>
                </a:solidFill>
                <a:latin typeface="NikoshBAN" pitchFamily="2" charset="0"/>
                <a:cs typeface="NikoshBAN" pitchFamily="2" charset="0"/>
              </a:rPr>
              <a:t>পরিচিতি</a:t>
            </a:r>
            <a:endParaRPr lang="en-US" sz="4800" b="1" dirty="0">
              <a:solidFill>
                <a:sysClr val="window" lastClr="FFFFFF"/>
              </a:solidFill>
              <a:latin typeface="NikoshBAN" pitchFamily="2" charset="0"/>
              <a:cs typeface="NikoshBAN" pitchFamily="2"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1295400"/>
            <a:ext cx="3352800" cy="4572000"/>
          </a:xfrm>
          <a:prstGeom prst="ellipse">
            <a:avLst/>
          </a:prstGeom>
        </p:spPr>
      </p:pic>
    </p:spTree>
    <p:extLst>
      <p:ext uri="{BB962C8B-B14F-4D97-AF65-F5344CB8AC3E}">
        <p14:creationId xmlns:p14="http://schemas.microsoft.com/office/powerpoint/2010/main" val="2117104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orizontal Scroll 4"/>
          <p:cNvSpPr/>
          <p:nvPr/>
        </p:nvSpPr>
        <p:spPr>
          <a:xfrm>
            <a:off x="0" y="1311919"/>
            <a:ext cx="7429500" cy="5546081"/>
          </a:xfrm>
          <a:prstGeom prst="horizontalScroll">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a:solidFill>
                  <a:schemeClr val="bg2"/>
                </a:solidFill>
                <a:latin typeface="SutonnyMJ" pitchFamily="2" charset="0"/>
                <a:cs typeface="NikoshBAN" pitchFamily="2" charset="0"/>
              </a:rPr>
              <a:t>শ্রেনীঃ ষষ্ঠ</a:t>
            </a:r>
          </a:p>
          <a:p>
            <a:pPr algn="ctr"/>
            <a:r>
              <a:rPr lang="bn-IN" sz="3600" b="1" dirty="0">
                <a:solidFill>
                  <a:schemeClr val="accent3">
                    <a:lumMod val="40000"/>
                    <a:lumOff val="60000"/>
                  </a:schemeClr>
                </a:solidFill>
                <a:latin typeface="SutonnyMJ" pitchFamily="2" charset="0"/>
                <a:cs typeface="NikoshBAN" pitchFamily="2" charset="0"/>
              </a:rPr>
              <a:t>বাংলা প্রথম পত্র </a:t>
            </a:r>
            <a:r>
              <a:rPr lang="bn-IN" sz="3600" b="1" dirty="0" smtClean="0">
                <a:solidFill>
                  <a:schemeClr val="accent3">
                    <a:lumMod val="40000"/>
                    <a:lumOff val="60000"/>
                  </a:schemeClr>
                </a:solidFill>
                <a:latin typeface="SutonnyMJ" pitchFamily="2" charset="0"/>
                <a:cs typeface="NikoshBAN" pitchFamily="2" charset="0"/>
              </a:rPr>
              <a:t>(</a:t>
            </a:r>
            <a:r>
              <a:rPr lang="bn-IN" sz="3600" b="1" dirty="0">
                <a:solidFill>
                  <a:schemeClr val="accent3">
                    <a:lumMod val="40000"/>
                    <a:lumOff val="60000"/>
                  </a:schemeClr>
                </a:solidFill>
                <a:latin typeface="SutonnyMJ" pitchFamily="2" charset="0"/>
                <a:cs typeface="NikoshBAN" pitchFamily="2" charset="0"/>
              </a:rPr>
              <a:t>পদ্যাংশ) </a:t>
            </a:r>
            <a:endParaRPr lang="bn-BD" sz="3600" b="1" dirty="0">
              <a:solidFill>
                <a:schemeClr val="accent3">
                  <a:lumMod val="40000"/>
                  <a:lumOff val="60000"/>
                </a:schemeClr>
              </a:solidFill>
              <a:latin typeface="SutonnyMJ" pitchFamily="2" charset="0"/>
              <a:cs typeface="NikoshBAN" pitchFamily="2" charset="0"/>
            </a:endParaRPr>
          </a:p>
          <a:p>
            <a:pPr algn="ctr"/>
            <a:r>
              <a:rPr lang="en-US" sz="3600" b="1" dirty="0" err="1" smtClean="0">
                <a:solidFill>
                  <a:srgbClr val="00CC00"/>
                </a:solidFill>
                <a:latin typeface="NikoshBAN"/>
                <a:cs typeface="SutonnyMJ" pitchFamily="2" charset="0"/>
              </a:rPr>
              <a:t>সময়ঃ</a:t>
            </a:r>
            <a:r>
              <a:rPr lang="en-US" sz="3600" b="1" dirty="0" smtClean="0">
                <a:solidFill>
                  <a:srgbClr val="00CC00"/>
                </a:solidFill>
                <a:latin typeface="NikoshBAN"/>
                <a:cs typeface="SutonnyMJ" pitchFamily="2" charset="0"/>
              </a:rPr>
              <a:t> </a:t>
            </a:r>
            <a:r>
              <a:rPr lang="en-US" sz="4400" b="1" dirty="0" smtClean="0">
                <a:solidFill>
                  <a:srgbClr val="00CC00"/>
                </a:solidFill>
                <a:latin typeface="NikoshBAN"/>
                <a:cs typeface="SutonnyMJ" pitchFamily="2" charset="0"/>
              </a:rPr>
              <a:t>৪০</a:t>
            </a:r>
            <a:r>
              <a:rPr lang="bn-IN" sz="3600" b="1" dirty="0" smtClean="0">
                <a:solidFill>
                  <a:srgbClr val="00CC00"/>
                </a:solidFill>
                <a:latin typeface="NikoshBAN"/>
                <a:cs typeface="NikoshBAN" pitchFamily="2" charset="0"/>
              </a:rPr>
              <a:t> </a:t>
            </a:r>
            <a:r>
              <a:rPr lang="bn-IN" sz="3600" b="1" dirty="0">
                <a:solidFill>
                  <a:srgbClr val="00CC00"/>
                </a:solidFill>
                <a:latin typeface="NikoshBAN"/>
                <a:cs typeface="NikoshBAN" pitchFamily="2" charset="0"/>
              </a:rPr>
              <a:t>মিনিট</a:t>
            </a:r>
          </a:p>
          <a:p>
            <a:pPr algn="ctr"/>
            <a:r>
              <a:rPr lang="bn-IN" sz="3600" dirty="0">
                <a:solidFill>
                  <a:srgbClr val="00CC00"/>
                </a:solidFill>
                <a:latin typeface="SutonnyMJ" pitchFamily="2" charset="0"/>
                <a:cs typeface="NikoshBAN" pitchFamily="2" charset="0"/>
              </a:rPr>
              <a:t> </a:t>
            </a:r>
            <a:r>
              <a:rPr lang="bn-IN" sz="3600" b="1" dirty="0">
                <a:solidFill>
                  <a:srgbClr val="00CC00"/>
                </a:solidFill>
                <a:latin typeface="NikoshBAN"/>
                <a:cs typeface="NikoshBAN" pitchFamily="2" charset="0"/>
              </a:rPr>
              <a:t>তারিখ </a:t>
            </a:r>
            <a:r>
              <a:rPr lang="en-US" sz="3600" b="1" dirty="0">
                <a:solidFill>
                  <a:srgbClr val="00CC00"/>
                </a:solidFill>
                <a:latin typeface="NikoshBAN"/>
                <a:cs typeface="SutonnyMJ" pitchFamily="2" charset="0"/>
              </a:rPr>
              <a:t>: </a:t>
            </a:r>
            <a:r>
              <a:rPr lang="en-US" sz="3600" b="1" dirty="0" smtClean="0">
                <a:solidFill>
                  <a:srgbClr val="00CC00"/>
                </a:solidFill>
                <a:latin typeface="NikoshBAN"/>
                <a:cs typeface="SutonnyMJ" pitchFamily="2" charset="0"/>
              </a:rPr>
              <a:t>০৭/০৬/২০২০   </a:t>
            </a:r>
            <a:endParaRPr lang="bn-BD" sz="3600" b="1" dirty="0">
              <a:solidFill>
                <a:srgbClr val="00CC00"/>
              </a:solidFill>
              <a:latin typeface="NikoshBAN"/>
              <a:cs typeface="NikoshBAN" pitchFamily="2" charset="0"/>
            </a:endParaRPr>
          </a:p>
        </p:txBody>
      </p:sp>
      <p:sp>
        <p:nvSpPr>
          <p:cNvPr id="6" name="TextBox 5"/>
          <p:cNvSpPr txBox="1"/>
          <p:nvPr/>
        </p:nvSpPr>
        <p:spPr>
          <a:xfrm>
            <a:off x="1828800" y="152400"/>
            <a:ext cx="7467600" cy="1015663"/>
          </a:xfrm>
          <a:prstGeom prst="rect">
            <a:avLst/>
          </a:prstGeom>
          <a:solidFill>
            <a:srgbClr val="002060"/>
          </a:solidFill>
          <a:ln w="57150">
            <a:solidFill>
              <a:sysClr val="window" lastClr="FFFFFF"/>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bn-IN" sz="6000" b="1" dirty="0">
                <a:solidFill>
                  <a:sysClr val="window" lastClr="FFFFFF"/>
                </a:solidFill>
                <a:latin typeface="NikoshBAN" pitchFamily="2" charset="0"/>
                <a:cs typeface="NikoshBAN" pitchFamily="2" charset="0"/>
              </a:rPr>
              <a:t>পাঠ</a:t>
            </a:r>
            <a:r>
              <a:rPr lang="en-US" sz="6000" b="1" dirty="0">
                <a:solidFill>
                  <a:sysClr val="window" lastClr="FFFFFF"/>
                </a:solidFill>
                <a:latin typeface="NikoshBAN" pitchFamily="2" charset="0"/>
                <a:cs typeface="NikoshBAN" pitchFamily="2" charset="0"/>
              </a:rPr>
              <a:t> </a:t>
            </a:r>
            <a:r>
              <a:rPr lang="en-US" sz="6000" b="1" dirty="0" err="1">
                <a:solidFill>
                  <a:sysClr val="window" lastClr="FFFFFF"/>
                </a:solidFill>
                <a:latin typeface="NikoshBAN" pitchFamily="2" charset="0"/>
                <a:cs typeface="NikoshBAN" pitchFamily="2" charset="0"/>
              </a:rPr>
              <a:t>পরিচিতি</a:t>
            </a:r>
            <a:endParaRPr lang="en-US" sz="6000" b="1" dirty="0">
              <a:solidFill>
                <a:sysClr val="window" lastClr="FFFFFF"/>
              </a:solidFill>
              <a:latin typeface="NikoshBAN" pitchFamily="2" charset="0"/>
              <a:cs typeface="NikoshBAN"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271" y="1828800"/>
            <a:ext cx="4478542" cy="4800599"/>
          </a:xfrm>
          <a:prstGeom prst="rect">
            <a:avLst/>
          </a:prstGeom>
        </p:spPr>
      </p:pic>
    </p:spTree>
    <p:extLst>
      <p:ext uri="{BB962C8B-B14F-4D97-AF65-F5344CB8AC3E}">
        <p14:creationId xmlns:p14="http://schemas.microsoft.com/office/powerpoint/2010/main" val="1698988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1524000" y="0"/>
            <a:ext cx="8305800" cy="923330"/>
          </a:xfrm>
          <a:prstGeom prst="rect">
            <a:avLst/>
          </a:prstGeom>
          <a:noFill/>
          <a:ln w="76200">
            <a:solidFill>
              <a:srgbClr val="00206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5400" b="1" dirty="0" smtClean="0">
                <a:solidFill>
                  <a:schemeClr val="accent2">
                    <a:lumMod val="75000"/>
                  </a:schemeClr>
                </a:solidFill>
                <a:latin typeface="NikoshBAN" pitchFamily="2" charset="0"/>
                <a:cs typeface="NikoshBAN" pitchFamily="2" charset="0"/>
              </a:rPr>
              <a:t>এই ছবিগুলো লক্ষ্য কর</a:t>
            </a:r>
            <a:r>
              <a:rPr lang="bn-BD" sz="5400" b="1" dirty="0" smtClean="0">
                <a:solidFill>
                  <a:srgbClr val="111B07"/>
                </a:solidFill>
                <a:latin typeface="NikoshBAN" pitchFamily="2" charset="0"/>
                <a:cs typeface="NikoshBAN" pitchFamily="2" charset="0"/>
              </a:rPr>
              <a:t> </a:t>
            </a:r>
            <a:endParaRPr lang="en-US" sz="5400" b="1" dirty="0">
              <a:solidFill>
                <a:srgbClr val="111B07"/>
              </a:solidFill>
              <a:latin typeface="NikoshBAN" pitchFamily="2" charset="0"/>
              <a:cs typeface="NikoshBAN" pitchFamily="2" charset="0"/>
            </a:endParaRPr>
          </a:p>
        </p:txBody>
      </p:sp>
      <p:pic>
        <p:nvPicPr>
          <p:cNvPr id="5" name="Picture 4" descr="26-March2.jpg"/>
          <p:cNvPicPr>
            <a:picLocks noChangeAspect="1"/>
          </p:cNvPicPr>
          <p:nvPr/>
        </p:nvPicPr>
        <p:blipFill>
          <a:blip r:embed="rId2" cstate="print"/>
          <a:srcRect l="5882" r="9412"/>
          <a:stretch>
            <a:fillRect/>
          </a:stretch>
        </p:blipFill>
        <p:spPr>
          <a:xfrm>
            <a:off x="353475" y="1033998"/>
            <a:ext cx="5473931" cy="2520002"/>
          </a:xfrm>
          <a:prstGeom prst="rect">
            <a:avLst/>
          </a:prstGeom>
          <a:ln/>
        </p:spPr>
        <p:style>
          <a:lnRef idx="2">
            <a:schemeClr val="dk1">
              <a:shade val="50000"/>
            </a:schemeClr>
          </a:lnRef>
          <a:fillRef idx="1">
            <a:schemeClr val="dk1"/>
          </a:fillRef>
          <a:effectRef idx="0">
            <a:schemeClr val="dk1"/>
          </a:effectRef>
          <a:fontRef idx="minor">
            <a:schemeClr val="lt1"/>
          </a:fontRef>
        </p:style>
      </p:pic>
      <p:pic>
        <p:nvPicPr>
          <p:cNvPr id="6" name="Picture 5" descr="index.jpg"/>
          <p:cNvPicPr>
            <a:picLocks noChangeAspect="1"/>
          </p:cNvPicPr>
          <p:nvPr/>
        </p:nvPicPr>
        <p:blipFill>
          <a:blip r:embed="rId3" cstate="print"/>
          <a:stretch>
            <a:fillRect/>
          </a:stretch>
        </p:blipFill>
        <p:spPr>
          <a:xfrm>
            <a:off x="6035477" y="1033998"/>
            <a:ext cx="5721745" cy="2507534"/>
          </a:xfrm>
          <a:prstGeom prst="rect">
            <a:avLst/>
          </a:prstGeom>
          <a:ln/>
        </p:spPr>
        <p:style>
          <a:lnRef idx="2">
            <a:schemeClr val="dk1"/>
          </a:lnRef>
          <a:fillRef idx="1">
            <a:schemeClr val="lt1"/>
          </a:fillRef>
          <a:effectRef idx="0">
            <a:schemeClr val="dk1"/>
          </a:effectRef>
          <a:fontRef idx="minor">
            <a:schemeClr val="dk1"/>
          </a:fontRef>
        </p:style>
      </p:pic>
      <p:pic>
        <p:nvPicPr>
          <p:cNvPr id="7" name="Picture 6" descr="liberation-war-rare-picture-pic40-from-dhaka-city-guide.jpg"/>
          <p:cNvPicPr>
            <a:picLocks noChangeAspect="1"/>
          </p:cNvPicPr>
          <p:nvPr/>
        </p:nvPicPr>
        <p:blipFill>
          <a:blip r:embed="rId4" cstate="print"/>
          <a:srcRect l="1192" t="19512" r="1048" b="2326"/>
          <a:stretch>
            <a:fillRect/>
          </a:stretch>
        </p:blipFill>
        <p:spPr>
          <a:xfrm>
            <a:off x="310526" y="3657600"/>
            <a:ext cx="5486400" cy="3238577"/>
          </a:xfrm>
          <a:prstGeom prst="rect">
            <a:avLst/>
          </a:prstGeom>
          <a:ln>
            <a:solidFill>
              <a:srgbClr val="FF0000"/>
            </a:solidFill>
          </a:ln>
        </p:spPr>
      </p:pic>
      <p:pic>
        <p:nvPicPr>
          <p:cNvPr id="8" name="Picture 7" descr="71121_160.jpg"/>
          <p:cNvPicPr>
            <a:picLocks noChangeAspect="1"/>
          </p:cNvPicPr>
          <p:nvPr/>
        </p:nvPicPr>
        <p:blipFill>
          <a:blip r:embed="rId5" cstate="print"/>
          <a:stretch>
            <a:fillRect/>
          </a:stretch>
        </p:blipFill>
        <p:spPr>
          <a:xfrm flipH="1">
            <a:off x="6057900" y="3657600"/>
            <a:ext cx="5676900" cy="3280141"/>
          </a:xfrm>
          <a:prstGeom prst="rect">
            <a:avLst/>
          </a:prstGeom>
          <a:ln>
            <a:solidFill>
              <a:srgbClr val="FF0000"/>
            </a:solidFill>
          </a:ln>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5"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2000"/>
                                        <p:tgtEl>
                                          <p:spTgt spid="7"/>
                                        </p:tgtEl>
                                      </p:cBhvr>
                                    </p:animEffect>
                                    <p:anim calcmode="lin" valueType="num">
                                      <p:cBhvr>
                                        <p:cTn id="25" dur="2000" fill="hold"/>
                                        <p:tgtEl>
                                          <p:spTgt spid="7"/>
                                        </p:tgtEl>
                                        <p:attrNameLst>
                                          <p:attrName>ppt_w</p:attrName>
                                        </p:attrNameLst>
                                      </p:cBhvr>
                                      <p:tavLst>
                                        <p:tav tm="0" fmla="#ppt_w*sin(2.5*pi*$)">
                                          <p:val>
                                            <p:fltVal val="0"/>
                                          </p:val>
                                        </p:tav>
                                        <p:tav tm="100000">
                                          <p:val>
                                            <p:fltVal val="1"/>
                                          </p:val>
                                        </p:tav>
                                      </p:tavLst>
                                    </p:anim>
                                    <p:anim calcmode="lin" valueType="num">
                                      <p:cBhvr>
                                        <p:cTn id="26"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heel(1)">
                                      <p:cBhvr>
                                        <p:cTn id="3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8"/>
          <p:cNvSpPr txBox="1"/>
          <p:nvPr/>
        </p:nvSpPr>
        <p:spPr>
          <a:xfrm>
            <a:off x="1905000" y="753562"/>
            <a:ext cx="9845040" cy="1200329"/>
          </a:xfrm>
          <a:prstGeom prst="rect">
            <a:avLst/>
          </a:prstGeom>
          <a:solidFill>
            <a:schemeClr val="accent2">
              <a:tint val="30000"/>
              <a:satMod val="250000"/>
            </a:schemeClr>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6600" b="1" dirty="0" err="1" smtClean="0">
                <a:solidFill>
                  <a:schemeClr val="accent2">
                    <a:lumMod val="75000"/>
                  </a:schemeClr>
                </a:solidFill>
                <a:latin typeface="NikoshBAN" pitchFamily="2" charset="0"/>
                <a:cs typeface="NikoshBAN" pitchFamily="2" charset="0"/>
              </a:rPr>
              <a:t>আজকের</a:t>
            </a:r>
            <a:r>
              <a:rPr lang="en-US" sz="6600" b="1" dirty="0" smtClean="0">
                <a:solidFill>
                  <a:schemeClr val="accent2">
                    <a:lumMod val="75000"/>
                  </a:schemeClr>
                </a:solidFill>
                <a:latin typeface="NikoshBAN" pitchFamily="2" charset="0"/>
                <a:cs typeface="NikoshBAN" pitchFamily="2" charset="0"/>
              </a:rPr>
              <a:t> </a:t>
            </a:r>
            <a:r>
              <a:rPr lang="en-US" sz="6600" b="1" dirty="0" err="1" smtClean="0">
                <a:solidFill>
                  <a:schemeClr val="accent2">
                    <a:lumMod val="75000"/>
                  </a:schemeClr>
                </a:solidFill>
                <a:latin typeface="NikoshBAN" pitchFamily="2" charset="0"/>
                <a:cs typeface="NikoshBAN" pitchFamily="2" charset="0"/>
              </a:rPr>
              <a:t>পাঠের</a:t>
            </a:r>
            <a:r>
              <a:rPr lang="en-US" sz="6600" b="1" dirty="0" smtClean="0">
                <a:solidFill>
                  <a:schemeClr val="accent2">
                    <a:lumMod val="75000"/>
                  </a:schemeClr>
                </a:solidFill>
                <a:latin typeface="NikoshBAN" pitchFamily="2" charset="0"/>
                <a:cs typeface="NikoshBAN" pitchFamily="2" charset="0"/>
              </a:rPr>
              <a:t> </a:t>
            </a:r>
            <a:r>
              <a:rPr lang="en-US" sz="6600" b="1" dirty="0" err="1" smtClean="0">
                <a:solidFill>
                  <a:schemeClr val="accent2">
                    <a:lumMod val="75000"/>
                  </a:schemeClr>
                </a:solidFill>
                <a:latin typeface="NikoshBAN" pitchFamily="2" charset="0"/>
                <a:cs typeface="NikoshBAN" pitchFamily="2" charset="0"/>
              </a:rPr>
              <a:t>বিষয়</a:t>
            </a:r>
            <a:r>
              <a:rPr lang="en-US" sz="6600" b="1" dirty="0" smtClean="0">
                <a:solidFill>
                  <a:schemeClr val="accent2">
                    <a:lumMod val="75000"/>
                  </a:schemeClr>
                </a:solidFill>
                <a:latin typeface="NikoshBAN" pitchFamily="2" charset="0"/>
                <a:cs typeface="NikoshBAN" pitchFamily="2" charset="0"/>
              </a:rPr>
              <a:t> </a:t>
            </a:r>
            <a:r>
              <a:rPr lang="bn-BD" sz="7200" b="1" dirty="0" smtClean="0">
                <a:solidFill>
                  <a:srgbClr val="111B07"/>
                </a:solidFill>
                <a:latin typeface="NikoshBAN" pitchFamily="2" charset="0"/>
                <a:cs typeface="NikoshBAN" pitchFamily="2" charset="0"/>
              </a:rPr>
              <a:t> </a:t>
            </a:r>
            <a:endParaRPr lang="en-US" sz="7200" b="1" dirty="0">
              <a:solidFill>
                <a:srgbClr val="111B07"/>
              </a:solidFill>
              <a:latin typeface="NikoshBAN" pitchFamily="2" charset="0"/>
              <a:cs typeface="NikoshBAN" pitchFamily="2" charset="0"/>
            </a:endParaRPr>
          </a:p>
        </p:txBody>
      </p:sp>
      <p:sp>
        <p:nvSpPr>
          <p:cNvPr id="3" name="TextBox 8"/>
          <p:cNvSpPr txBox="1"/>
          <p:nvPr/>
        </p:nvSpPr>
        <p:spPr>
          <a:xfrm>
            <a:off x="2819400" y="5181600"/>
            <a:ext cx="8016240" cy="92333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5400" b="1" dirty="0" smtClean="0">
                <a:effectLst>
                  <a:outerShdw blurRad="38100" dist="38100" dir="2700000" algn="tl">
                    <a:srgbClr val="000000">
                      <a:alpha val="43137"/>
                    </a:srgbClr>
                  </a:outerShdw>
                </a:effectLst>
                <a:latin typeface="NikoshBAN" pitchFamily="2" charset="0"/>
                <a:cs typeface="NikoshBAN" pitchFamily="2" charset="0"/>
              </a:rPr>
              <a:t>শওকত ওসমান</a:t>
            </a:r>
            <a:r>
              <a:rPr lang="bn-BD" sz="5400" b="1" dirty="0" smtClean="0">
                <a:effectLst>
                  <a:outerShdw blurRad="38100" dist="38100" dir="2700000" algn="tl">
                    <a:srgbClr val="000000">
                      <a:alpha val="43137"/>
                    </a:srgbClr>
                  </a:outerShdw>
                </a:effectLst>
                <a:latin typeface="NikoshBAN" pitchFamily="2" charset="0"/>
                <a:cs typeface="NikoshBAN" pitchFamily="2" charset="0"/>
              </a:rPr>
              <a:t> </a:t>
            </a:r>
            <a:endParaRPr lang="en-US" sz="5400" b="1" dirty="0">
              <a:effectLst>
                <a:outerShdw blurRad="38100" dist="38100" dir="2700000" algn="tl">
                  <a:srgbClr val="000000">
                    <a:alpha val="43137"/>
                  </a:srgbClr>
                </a:outerShdw>
              </a:effectLst>
              <a:latin typeface="NikoshBAN" pitchFamily="2" charset="0"/>
              <a:cs typeface="NikoshBAN" pitchFamily="2" charset="0"/>
            </a:endParaRPr>
          </a:p>
        </p:txBody>
      </p:sp>
      <p:sp>
        <p:nvSpPr>
          <p:cNvPr id="5" name="TextBox 8"/>
          <p:cNvSpPr txBox="1"/>
          <p:nvPr/>
        </p:nvSpPr>
        <p:spPr>
          <a:xfrm>
            <a:off x="-152400" y="2895600"/>
            <a:ext cx="8534400" cy="1569660"/>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9600" b="1" dirty="0" smtClean="0">
                <a:latin typeface="NikoshBAN" pitchFamily="2" charset="0"/>
                <a:cs typeface="NikoshBAN" pitchFamily="2" charset="0"/>
              </a:rPr>
              <a:t>তোলপাড়</a:t>
            </a:r>
            <a:r>
              <a:rPr lang="bn-BD" sz="7200" dirty="0" smtClean="0">
                <a:solidFill>
                  <a:srgbClr val="111B07"/>
                </a:solidFill>
                <a:latin typeface="NikoshBAN" pitchFamily="2" charset="0"/>
                <a:cs typeface="NikoshBAN" pitchFamily="2" charset="0"/>
              </a:rPr>
              <a:t> </a:t>
            </a:r>
            <a:endParaRPr lang="en-US" sz="7200" dirty="0">
              <a:solidFill>
                <a:srgbClr val="111B07"/>
              </a:solidFill>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600200" y="381000"/>
            <a:ext cx="8915400" cy="1200329"/>
          </a:xfrm>
          <a:prstGeom prst="rect">
            <a:avLst/>
          </a:prstGeom>
          <a:solidFill>
            <a:schemeClr val="bg2">
              <a:lumMod val="10000"/>
            </a:schemeClr>
          </a:solidFill>
          <a:ln w="57150">
            <a:solidFill>
              <a:sysClr val="window" lastClr="FFFFFF"/>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n-IN" sz="7200" b="1" i="0" u="none" strike="noStrike" kern="1200" cap="none" spc="0" normalizeH="0" baseline="0" noProof="0" dirty="0" smtClean="0">
                <a:ln>
                  <a:noFill/>
                </a:ln>
                <a:solidFill>
                  <a:sysClr val="window" lastClr="FFFFFF"/>
                </a:solidFill>
                <a:effectLst/>
                <a:uLnTx/>
                <a:uFillTx/>
                <a:latin typeface="NikoshBAN" pitchFamily="2" charset="0"/>
                <a:ea typeface="+mn-ea"/>
                <a:cs typeface="NikoshBAN" pitchFamily="2" charset="0"/>
              </a:rPr>
              <a:t>শিখন</a:t>
            </a:r>
            <a:r>
              <a:rPr kumimoji="0" lang="bn-IN" sz="7200" b="1" i="0" u="none" strike="noStrike" kern="1200" cap="none" spc="0" normalizeH="0" noProof="0" dirty="0" smtClean="0">
                <a:ln>
                  <a:noFill/>
                </a:ln>
                <a:solidFill>
                  <a:sysClr val="window" lastClr="FFFFFF"/>
                </a:solidFill>
                <a:effectLst/>
                <a:uLnTx/>
                <a:uFillTx/>
                <a:latin typeface="NikoshBAN" pitchFamily="2" charset="0"/>
                <a:ea typeface="+mn-ea"/>
                <a:cs typeface="NikoshBAN" pitchFamily="2" charset="0"/>
              </a:rPr>
              <a:t> ফল</a:t>
            </a:r>
            <a:endParaRPr kumimoji="0" lang="en-US" sz="7200" b="1" i="0" u="none" strike="noStrike" kern="1200" cap="none" spc="0" normalizeH="0" baseline="0" noProof="0" dirty="0">
              <a:ln>
                <a:noFill/>
              </a:ln>
              <a:solidFill>
                <a:sysClr val="window" lastClr="FFFFFF"/>
              </a:solidFill>
              <a:effectLst/>
              <a:uLnTx/>
              <a:uFillTx/>
              <a:latin typeface="NikoshBAN" pitchFamily="2" charset="0"/>
              <a:ea typeface="+mn-ea"/>
              <a:cs typeface="NikoshBAN" pitchFamily="2" charset="0"/>
            </a:endParaRPr>
          </a:p>
        </p:txBody>
      </p:sp>
      <p:sp>
        <p:nvSpPr>
          <p:cNvPr id="7" name="Rectangle 6"/>
          <p:cNvSpPr/>
          <p:nvPr/>
        </p:nvSpPr>
        <p:spPr>
          <a:xfrm>
            <a:off x="914400" y="1981200"/>
            <a:ext cx="10820400" cy="4724400"/>
          </a:xfrm>
          <a:prstGeom prst="rect">
            <a:avLst/>
          </a:prstGeom>
          <a:solidFill>
            <a:schemeClr val="accent1">
              <a:lumMod val="20000"/>
              <a:lumOff val="8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marL="342900" indent="-342900">
              <a:buFont typeface="+mj-lt"/>
              <a:buAutoNum type="arabicParenR"/>
            </a:pPr>
            <a:r>
              <a:rPr lang="bn-IN" sz="4000" b="1" dirty="0" smtClean="0">
                <a:solidFill>
                  <a:srgbClr val="002060"/>
                </a:solidFill>
                <a:latin typeface="NikoshBAN"/>
              </a:rPr>
              <a:t>শিক্ষার্থীরা মুক্তিযুদ্ধের চেতনায় উজ্জীবিত হতে পারবে।</a:t>
            </a:r>
          </a:p>
          <a:p>
            <a:pPr marL="342900" indent="-342900">
              <a:buFont typeface="+mj-lt"/>
              <a:buAutoNum type="arabicParenR"/>
            </a:pPr>
            <a:r>
              <a:rPr lang="bn-IN" sz="4000" b="1" dirty="0" smtClean="0">
                <a:solidFill>
                  <a:srgbClr val="002060"/>
                </a:solidFill>
                <a:latin typeface="NikoshBAN"/>
              </a:rPr>
              <a:t>লেখক পরিচিতি সর্ম্পকে বলতে পারবে ।</a:t>
            </a:r>
          </a:p>
          <a:p>
            <a:pPr marL="342900" indent="-342900">
              <a:buFont typeface="+mj-lt"/>
              <a:buAutoNum type="arabicParenR"/>
            </a:pPr>
            <a:r>
              <a:rPr lang="bn-IN" sz="4000" b="1" dirty="0" smtClean="0">
                <a:solidFill>
                  <a:srgbClr val="002060"/>
                </a:solidFill>
                <a:latin typeface="NikoshBAN"/>
              </a:rPr>
              <a:t>শুদ্ধ উচ্চারণে পাঠ করতে পারবে । </a:t>
            </a:r>
            <a:endParaRPr lang="en-US" sz="4000" b="1" dirty="0">
              <a:solidFill>
                <a:srgbClr val="002060"/>
              </a:solidFill>
              <a:latin typeface="NikoshBAN"/>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a:off x="7239000" y="178723"/>
            <a:ext cx="2667000" cy="1219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2800" dirty="0" smtClean="0">
                <a:latin typeface="NikoshBAN" pitchFamily="2" charset="0"/>
                <a:cs typeface="NikoshBAN" pitchFamily="2" charset="0"/>
              </a:rPr>
              <a:t>জন্ম ১৯১৭ </a:t>
            </a:r>
            <a:endParaRPr lang="en-US" sz="2800" dirty="0">
              <a:latin typeface="NikoshBAN" pitchFamily="2" charset="0"/>
              <a:cs typeface="NikoshBAN" pitchFamily="2" charset="0"/>
            </a:endParaRPr>
          </a:p>
        </p:txBody>
      </p:sp>
      <p:sp>
        <p:nvSpPr>
          <p:cNvPr id="13" name="Oval 12"/>
          <p:cNvSpPr/>
          <p:nvPr/>
        </p:nvSpPr>
        <p:spPr>
          <a:xfrm>
            <a:off x="7620000" y="3124200"/>
            <a:ext cx="3886200" cy="11811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2800" dirty="0" smtClean="0">
                <a:latin typeface="NikoshBAN" pitchFamily="2" charset="0"/>
                <a:cs typeface="NikoshBAN" pitchFamily="2" charset="0"/>
              </a:rPr>
              <a:t>প্রকৃতনাম </a:t>
            </a:r>
          </a:p>
          <a:p>
            <a:pPr algn="ctr"/>
            <a:r>
              <a:rPr lang="bn-IN" sz="2800" dirty="0" smtClean="0">
                <a:latin typeface="NikoshBAN" pitchFamily="2" charset="0"/>
                <a:cs typeface="NikoshBAN" pitchFamily="2" charset="0"/>
              </a:rPr>
              <a:t>আজিজুল হক </a:t>
            </a:r>
            <a:endParaRPr lang="en-US" sz="2800" dirty="0">
              <a:latin typeface="NikoshBAN" pitchFamily="2" charset="0"/>
              <a:cs typeface="NikoshBAN" pitchFamily="2" charset="0"/>
            </a:endParaRPr>
          </a:p>
        </p:txBody>
      </p:sp>
      <p:sp>
        <p:nvSpPr>
          <p:cNvPr id="14" name="Oval 13"/>
          <p:cNvSpPr/>
          <p:nvPr/>
        </p:nvSpPr>
        <p:spPr>
          <a:xfrm>
            <a:off x="2514600" y="0"/>
            <a:ext cx="4114800" cy="1066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2800" dirty="0" smtClean="0">
                <a:latin typeface="NikoshBAN" pitchFamily="2" charset="0"/>
                <a:cs typeface="NikoshBAN" pitchFamily="2" charset="0"/>
              </a:rPr>
              <a:t>আদমজী</a:t>
            </a:r>
          </a:p>
          <a:p>
            <a:pPr algn="ctr"/>
            <a:r>
              <a:rPr lang="bn-IN" sz="2800" dirty="0" smtClean="0">
                <a:latin typeface="NikoshBAN" pitchFamily="2" charset="0"/>
                <a:cs typeface="NikoshBAN" pitchFamily="2" charset="0"/>
              </a:rPr>
              <a:t>সাহিত্য পুরস্কার </a:t>
            </a:r>
            <a:endParaRPr lang="en-US" sz="2800" dirty="0">
              <a:latin typeface="NikoshBAN" pitchFamily="2" charset="0"/>
              <a:cs typeface="NikoshBAN" pitchFamily="2" charset="0"/>
            </a:endParaRPr>
          </a:p>
        </p:txBody>
      </p:sp>
      <p:sp>
        <p:nvSpPr>
          <p:cNvPr id="16" name="Oval 15"/>
          <p:cNvSpPr/>
          <p:nvPr/>
        </p:nvSpPr>
        <p:spPr>
          <a:xfrm>
            <a:off x="6781800" y="5638800"/>
            <a:ext cx="31242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2800" dirty="0" smtClean="0">
                <a:latin typeface="NikoshBAN" pitchFamily="2" charset="0"/>
                <a:cs typeface="NikoshBAN" pitchFamily="2" charset="0"/>
              </a:rPr>
              <a:t>মৃত্যু ১৯৯৮ </a:t>
            </a:r>
            <a:endParaRPr lang="en-US" sz="2800" dirty="0">
              <a:latin typeface="NikoshBAN" pitchFamily="2" charset="0"/>
              <a:cs typeface="NikoshBAN" pitchFamily="2" charset="0"/>
            </a:endParaRPr>
          </a:p>
        </p:txBody>
      </p:sp>
      <p:sp>
        <p:nvSpPr>
          <p:cNvPr id="17" name="Oval 16"/>
          <p:cNvSpPr/>
          <p:nvPr/>
        </p:nvSpPr>
        <p:spPr>
          <a:xfrm>
            <a:off x="1066800" y="3200400"/>
            <a:ext cx="3048000" cy="9144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একুশে পদক </a:t>
            </a:r>
            <a:endParaRPr lang="en-US" sz="3200" dirty="0">
              <a:latin typeface="NikoshBAN" pitchFamily="2" charset="0"/>
              <a:cs typeface="NikoshBAN" pitchFamily="2" charset="0"/>
            </a:endParaRPr>
          </a:p>
        </p:txBody>
      </p:sp>
      <p:sp>
        <p:nvSpPr>
          <p:cNvPr id="18" name="Oval 17"/>
          <p:cNvSpPr/>
          <p:nvPr/>
        </p:nvSpPr>
        <p:spPr>
          <a:xfrm>
            <a:off x="304800" y="1219200"/>
            <a:ext cx="4343400" cy="16002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2800" dirty="0" smtClean="0">
                <a:latin typeface="NikoshBAN" pitchFamily="2" charset="0"/>
                <a:cs typeface="NikoshBAN" pitchFamily="2" charset="0"/>
              </a:rPr>
              <a:t>বাংলা একাডেমী সাহিত্য পুরষ্কার </a:t>
            </a:r>
            <a:endParaRPr lang="en-US" sz="2800" dirty="0">
              <a:latin typeface="NikoshBAN" pitchFamily="2" charset="0"/>
              <a:cs typeface="NikoshBAN" pitchFamily="2" charset="0"/>
            </a:endParaRPr>
          </a:p>
        </p:txBody>
      </p:sp>
      <p:sp>
        <p:nvSpPr>
          <p:cNvPr id="19" name="Oval 18"/>
          <p:cNvSpPr/>
          <p:nvPr/>
        </p:nvSpPr>
        <p:spPr>
          <a:xfrm>
            <a:off x="7543800" y="1600200"/>
            <a:ext cx="4343400" cy="13335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2800" dirty="0" smtClean="0">
                <a:latin typeface="NikoshBAN" pitchFamily="2" charset="0"/>
                <a:cs typeface="NikoshBAN" pitchFamily="2" charset="0"/>
              </a:rPr>
              <a:t>ফিলিপ্‌স সাহিত্য পুরষ্কার </a:t>
            </a:r>
            <a:endParaRPr lang="en-US" sz="2800" dirty="0">
              <a:latin typeface="NikoshBAN" pitchFamily="2" charset="0"/>
              <a:cs typeface="NikoshBAN" pitchFamily="2" charset="0"/>
            </a:endParaRPr>
          </a:p>
        </p:txBody>
      </p:sp>
      <p:sp>
        <p:nvSpPr>
          <p:cNvPr id="20" name="Oval 19"/>
          <p:cNvSpPr/>
          <p:nvPr/>
        </p:nvSpPr>
        <p:spPr>
          <a:xfrm>
            <a:off x="876300" y="5543550"/>
            <a:ext cx="4343400" cy="11049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dirty="0" smtClean="0">
                <a:latin typeface="NikoshBAN" pitchFamily="2" charset="0"/>
                <a:cs typeface="NikoshBAN" pitchFamily="2" charset="0"/>
              </a:rPr>
              <a:t> </a:t>
            </a:r>
            <a:r>
              <a:rPr lang="bn-IN" sz="2800" dirty="0" smtClean="0">
                <a:latin typeface="NikoshBAN" pitchFamily="2" charset="0"/>
                <a:cs typeface="NikoshBAN" pitchFamily="2" charset="0"/>
              </a:rPr>
              <a:t>নাসিরউদ্দীন স্বর্ণপদক </a:t>
            </a:r>
            <a:endParaRPr lang="en-US" sz="2800" dirty="0">
              <a:latin typeface="NikoshBAN" pitchFamily="2" charset="0"/>
              <a:cs typeface="NikoshBAN" pitchFamily="2" charset="0"/>
            </a:endParaRPr>
          </a:p>
        </p:txBody>
      </p:sp>
      <p:sp>
        <p:nvSpPr>
          <p:cNvPr id="11" name="TextBox 8"/>
          <p:cNvSpPr txBox="1"/>
          <p:nvPr/>
        </p:nvSpPr>
        <p:spPr>
          <a:xfrm>
            <a:off x="2194560" y="4495800"/>
            <a:ext cx="8016240" cy="92333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5400" b="1" dirty="0" smtClean="0">
                <a:solidFill>
                  <a:schemeClr val="accent2">
                    <a:lumMod val="75000"/>
                  </a:schemeClr>
                </a:solidFill>
                <a:latin typeface="NikoshBAN" pitchFamily="2" charset="0"/>
                <a:cs typeface="NikoshBAN" pitchFamily="2" charset="0"/>
              </a:rPr>
              <a:t>শওকত ওসমান</a:t>
            </a:r>
            <a:r>
              <a:rPr lang="bn-BD" sz="5400" b="1" dirty="0" smtClean="0">
                <a:solidFill>
                  <a:srgbClr val="111B07"/>
                </a:solidFill>
                <a:latin typeface="NikoshBAN" pitchFamily="2" charset="0"/>
                <a:cs typeface="NikoshBAN" pitchFamily="2" charset="0"/>
              </a:rPr>
              <a:t> </a:t>
            </a:r>
            <a:endParaRPr lang="en-US" sz="5400" b="1" dirty="0">
              <a:solidFill>
                <a:srgbClr val="111B07"/>
              </a:solidFill>
              <a:latin typeface="NikoshBAN" pitchFamily="2" charset="0"/>
              <a:cs typeface="NikoshBAN" pitchFamily="2" charset="0"/>
            </a:endParaRPr>
          </a:p>
        </p:txBody>
      </p:sp>
      <p:pic>
        <p:nvPicPr>
          <p:cNvPr id="17410" name="Picture 2" descr="C:\Users\soma\Downloads\th.jpg"/>
          <p:cNvPicPr>
            <a:picLocks noChangeAspect="1" noChangeArrowheads="1"/>
          </p:cNvPicPr>
          <p:nvPr/>
        </p:nvPicPr>
        <p:blipFill>
          <a:blip r:embed="rId2"/>
          <a:srcRect/>
          <a:stretch>
            <a:fillRect/>
          </a:stretch>
        </p:blipFill>
        <p:spPr bwMode="auto">
          <a:xfrm>
            <a:off x="4869180" y="1778923"/>
            <a:ext cx="2403440" cy="230730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ircle(in)">
                                      <p:cBhvr>
                                        <p:cTn id="7" dur="2000"/>
                                        <p:tgtEl>
                                          <p:spTgt spid="174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circle(in)">
                                      <p:cBhvr>
                                        <p:cTn id="35" dur="20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heel(1)">
                                      <p:cBhvr>
                                        <p:cTn id="47" dur="20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circle(in)">
                                      <p:cBhvr>
                                        <p:cTn id="52" dur="20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4" grpId="0" animBg="1"/>
      <p:bldP spid="16" grpId="0" animBg="1"/>
      <p:bldP spid="17" grpId="0" animBg="1"/>
      <p:bldP spid="18" grpId="0" animBg="1"/>
      <p:bldP spid="19" grpId="0" animBg="1"/>
      <p:bldP spid="2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soma\Downloads\Book4357.JPG"/>
          <p:cNvPicPr>
            <a:picLocks noChangeAspect="1" noChangeArrowheads="1"/>
          </p:cNvPicPr>
          <p:nvPr/>
        </p:nvPicPr>
        <p:blipFill>
          <a:blip r:embed="rId2"/>
          <a:srcRect/>
          <a:stretch>
            <a:fillRect/>
          </a:stretch>
        </p:blipFill>
        <p:spPr bwMode="auto">
          <a:xfrm>
            <a:off x="4019286" y="1219200"/>
            <a:ext cx="3777053" cy="5638800"/>
          </a:xfrm>
          <a:prstGeom prst="rect">
            <a:avLst/>
          </a:prstGeom>
          <a:noFill/>
        </p:spPr>
      </p:pic>
      <p:pic>
        <p:nvPicPr>
          <p:cNvPr id="1028" name="Picture 4" descr="C:\Users\soma\Downloads\Kritodasher-Hashi-by-Shawkat-Osman.jpg"/>
          <p:cNvPicPr>
            <a:picLocks noChangeAspect="1" noChangeArrowheads="1"/>
          </p:cNvPicPr>
          <p:nvPr/>
        </p:nvPicPr>
        <p:blipFill>
          <a:blip r:embed="rId3"/>
          <a:srcRect/>
          <a:stretch>
            <a:fillRect/>
          </a:stretch>
        </p:blipFill>
        <p:spPr bwMode="auto">
          <a:xfrm>
            <a:off x="-12469" y="1219200"/>
            <a:ext cx="3946549" cy="5638800"/>
          </a:xfrm>
          <a:prstGeom prst="rect">
            <a:avLst/>
          </a:prstGeom>
          <a:noFill/>
        </p:spPr>
      </p:pic>
      <p:sp>
        <p:nvSpPr>
          <p:cNvPr id="6" name="TextBox 8"/>
          <p:cNvSpPr txBox="1"/>
          <p:nvPr/>
        </p:nvSpPr>
        <p:spPr>
          <a:xfrm>
            <a:off x="457200" y="0"/>
            <a:ext cx="9829800" cy="92333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bn-IN" sz="5400" dirty="0" smtClean="0">
                <a:solidFill>
                  <a:schemeClr val="accent2">
                    <a:lumMod val="75000"/>
                  </a:schemeClr>
                </a:solidFill>
                <a:latin typeface="NikoshBAN" pitchFamily="2" charset="0"/>
                <a:cs typeface="NikoshBAN" pitchFamily="2" charset="0"/>
              </a:rPr>
              <a:t>শওকত ওসমানের গ্রন্থঃ</a:t>
            </a:r>
            <a:r>
              <a:rPr lang="bn-BD" sz="5400" dirty="0" smtClean="0">
                <a:solidFill>
                  <a:srgbClr val="111B07"/>
                </a:solidFill>
                <a:latin typeface="NikoshBAN" pitchFamily="2" charset="0"/>
                <a:cs typeface="NikoshBAN" pitchFamily="2" charset="0"/>
              </a:rPr>
              <a:t> </a:t>
            </a:r>
            <a:endParaRPr lang="en-US" sz="5400" dirty="0">
              <a:solidFill>
                <a:srgbClr val="111B07"/>
              </a:solidFill>
              <a:latin typeface="NikoshBAN" pitchFamily="2" charset="0"/>
              <a:cs typeface="NikoshBAN" pitchFamily="2" charset="0"/>
            </a:endParaRPr>
          </a:p>
        </p:txBody>
      </p:sp>
      <p:pic>
        <p:nvPicPr>
          <p:cNvPr id="11" name="Picture 3" descr="C:\Users\soma\Downloads\Book888.JPG"/>
          <p:cNvPicPr>
            <a:picLocks noChangeAspect="1" noChangeArrowheads="1"/>
          </p:cNvPicPr>
          <p:nvPr/>
        </p:nvPicPr>
        <p:blipFill>
          <a:blip r:embed="rId4"/>
          <a:srcRect/>
          <a:stretch>
            <a:fillRect/>
          </a:stretch>
        </p:blipFill>
        <p:spPr bwMode="auto">
          <a:xfrm>
            <a:off x="7881545" y="1219200"/>
            <a:ext cx="4027322" cy="563879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wipe(down)">
                                      <p:cBhvr>
                                        <p:cTn id="12" dur="580">
                                          <p:stCondLst>
                                            <p:cond delay="0"/>
                                          </p:stCondLst>
                                        </p:cTn>
                                        <p:tgtEl>
                                          <p:spTgt spid="1028"/>
                                        </p:tgtEl>
                                      </p:cBhvr>
                                    </p:animEffect>
                                    <p:anim calcmode="lin" valueType="num">
                                      <p:cBhvr>
                                        <p:cTn id="13" dur="1822" tmFilter="0,0; 0.14,0.36; 0.43,0.73; 0.71,0.91; 1.0,1.0">
                                          <p:stCondLst>
                                            <p:cond delay="0"/>
                                          </p:stCondLst>
                                        </p:cTn>
                                        <p:tgtEl>
                                          <p:spTgt spid="10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0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0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0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028"/>
                                        </p:tgtEl>
                                        <p:attrNameLst>
                                          <p:attrName>ppt_y</p:attrName>
                                        </p:attrNameLst>
                                      </p:cBhvr>
                                      <p:tavLst>
                                        <p:tav tm="0" fmla="#ppt_y-sin(pi*$)/81">
                                          <p:val>
                                            <p:fltVal val="0"/>
                                          </p:val>
                                        </p:tav>
                                        <p:tav tm="100000">
                                          <p:val>
                                            <p:fltVal val="1"/>
                                          </p:val>
                                        </p:tav>
                                      </p:tavLst>
                                    </p:anim>
                                    <p:animScale>
                                      <p:cBhvr>
                                        <p:cTn id="18" dur="26">
                                          <p:stCondLst>
                                            <p:cond delay="650"/>
                                          </p:stCondLst>
                                        </p:cTn>
                                        <p:tgtEl>
                                          <p:spTgt spid="1028"/>
                                        </p:tgtEl>
                                      </p:cBhvr>
                                      <p:to x="100000" y="60000"/>
                                    </p:animScale>
                                    <p:animScale>
                                      <p:cBhvr>
                                        <p:cTn id="19" dur="166" decel="50000">
                                          <p:stCondLst>
                                            <p:cond delay="676"/>
                                          </p:stCondLst>
                                        </p:cTn>
                                        <p:tgtEl>
                                          <p:spTgt spid="1028"/>
                                        </p:tgtEl>
                                      </p:cBhvr>
                                      <p:to x="100000" y="100000"/>
                                    </p:animScale>
                                    <p:animScale>
                                      <p:cBhvr>
                                        <p:cTn id="20" dur="26">
                                          <p:stCondLst>
                                            <p:cond delay="1312"/>
                                          </p:stCondLst>
                                        </p:cTn>
                                        <p:tgtEl>
                                          <p:spTgt spid="1028"/>
                                        </p:tgtEl>
                                      </p:cBhvr>
                                      <p:to x="100000" y="80000"/>
                                    </p:animScale>
                                    <p:animScale>
                                      <p:cBhvr>
                                        <p:cTn id="21" dur="166" decel="50000">
                                          <p:stCondLst>
                                            <p:cond delay="1338"/>
                                          </p:stCondLst>
                                        </p:cTn>
                                        <p:tgtEl>
                                          <p:spTgt spid="1028"/>
                                        </p:tgtEl>
                                      </p:cBhvr>
                                      <p:to x="100000" y="100000"/>
                                    </p:animScale>
                                    <p:animScale>
                                      <p:cBhvr>
                                        <p:cTn id="22" dur="26">
                                          <p:stCondLst>
                                            <p:cond delay="1642"/>
                                          </p:stCondLst>
                                        </p:cTn>
                                        <p:tgtEl>
                                          <p:spTgt spid="1028"/>
                                        </p:tgtEl>
                                      </p:cBhvr>
                                      <p:to x="100000" y="90000"/>
                                    </p:animScale>
                                    <p:animScale>
                                      <p:cBhvr>
                                        <p:cTn id="23" dur="166" decel="50000">
                                          <p:stCondLst>
                                            <p:cond delay="1668"/>
                                          </p:stCondLst>
                                        </p:cTn>
                                        <p:tgtEl>
                                          <p:spTgt spid="1028"/>
                                        </p:tgtEl>
                                      </p:cBhvr>
                                      <p:to x="100000" y="100000"/>
                                    </p:animScale>
                                    <p:animScale>
                                      <p:cBhvr>
                                        <p:cTn id="24" dur="26">
                                          <p:stCondLst>
                                            <p:cond delay="1808"/>
                                          </p:stCondLst>
                                        </p:cTn>
                                        <p:tgtEl>
                                          <p:spTgt spid="1028"/>
                                        </p:tgtEl>
                                      </p:cBhvr>
                                      <p:to x="100000" y="95000"/>
                                    </p:animScale>
                                    <p:animScale>
                                      <p:cBhvr>
                                        <p:cTn id="25" dur="166" decel="50000">
                                          <p:stCondLst>
                                            <p:cond delay="1834"/>
                                          </p:stCondLst>
                                        </p:cTn>
                                        <p:tgtEl>
                                          <p:spTgt spid="102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1026"/>
                                        </p:tgtEl>
                                        <p:attrNameLst>
                                          <p:attrName>style.visibility</p:attrName>
                                        </p:attrNameLst>
                                      </p:cBhvr>
                                      <p:to>
                                        <p:strVal val="visible"/>
                                      </p:to>
                                    </p:set>
                                    <p:animEffect transition="in" filter="wheel(1)">
                                      <p:cBhvr>
                                        <p:cTn id="30" dur="2000"/>
                                        <p:tgtEl>
                                          <p:spTgt spid="102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84603" y="142875"/>
            <a:ext cx="9035797"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6000" b="1" dirty="0" smtClean="0">
                <a:latin typeface="NikoshBAN" pitchFamily="2" charset="0"/>
                <a:cs typeface="NikoshBAN" pitchFamily="2" charset="0"/>
              </a:rPr>
              <a:t>এসো নতুন শব্দ শিখি</a:t>
            </a:r>
            <a:endParaRPr lang="en-US" sz="6000" b="1" dirty="0">
              <a:latin typeface="NikoshBAN" pitchFamily="2" charset="0"/>
              <a:cs typeface="NikoshBAN" pitchFamily="2" charset="0"/>
            </a:endParaRPr>
          </a:p>
        </p:txBody>
      </p:sp>
      <p:sp>
        <p:nvSpPr>
          <p:cNvPr id="3" name="Rectangle 2"/>
          <p:cNvSpPr/>
          <p:nvPr/>
        </p:nvSpPr>
        <p:spPr>
          <a:xfrm>
            <a:off x="609600" y="1523999"/>
            <a:ext cx="4038600" cy="11609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b="1" dirty="0" smtClean="0">
                <a:latin typeface="NikoshBAN" pitchFamily="2" charset="0"/>
                <a:cs typeface="NikoshBAN" pitchFamily="2" charset="0"/>
              </a:rPr>
              <a:t>পাঞ্জাবী মিলিটারি</a:t>
            </a:r>
            <a:endParaRPr lang="en-US" sz="3200" b="1" dirty="0">
              <a:latin typeface="NikoshBAN" pitchFamily="2" charset="0"/>
              <a:cs typeface="NikoshBAN" pitchFamily="2" charset="0"/>
            </a:endParaRPr>
          </a:p>
        </p:txBody>
      </p:sp>
      <p:sp>
        <p:nvSpPr>
          <p:cNvPr id="4" name="Right Arrow 3"/>
          <p:cNvSpPr/>
          <p:nvPr/>
        </p:nvSpPr>
        <p:spPr>
          <a:xfrm>
            <a:off x="5181600" y="1524000"/>
            <a:ext cx="978408" cy="713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679120" y="1209675"/>
            <a:ext cx="4648200" cy="14752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2800" b="1" dirty="0" smtClean="0">
                <a:latin typeface="NikoshBAN" pitchFamily="2" charset="0"/>
                <a:cs typeface="NikoshBAN" pitchFamily="2" charset="0"/>
              </a:rPr>
              <a:t>পাকিস্তানের পাঞ্জাব রেজিমেন্টের সৈনিক।</a:t>
            </a:r>
            <a:endParaRPr lang="en-US" sz="2800" b="1" dirty="0">
              <a:latin typeface="NikoshBAN" pitchFamily="2" charset="0"/>
              <a:cs typeface="NikoshBAN" pitchFamily="2" charset="0"/>
            </a:endParaRPr>
          </a:p>
        </p:txBody>
      </p:sp>
      <p:sp>
        <p:nvSpPr>
          <p:cNvPr id="6" name="Rectangle 5"/>
          <p:cNvSpPr/>
          <p:nvPr/>
        </p:nvSpPr>
        <p:spPr>
          <a:xfrm>
            <a:off x="7191375" y="2980753"/>
            <a:ext cx="3048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b="1" dirty="0" smtClean="0">
                <a:latin typeface="NikoshBAN" pitchFamily="2" charset="0"/>
                <a:cs typeface="NikoshBAN" pitchFamily="2" charset="0"/>
              </a:rPr>
              <a:t>প্রবীণ</a:t>
            </a:r>
            <a:endParaRPr lang="en-US" sz="3200" b="1" dirty="0">
              <a:latin typeface="NikoshBAN" pitchFamily="2" charset="0"/>
              <a:cs typeface="NikoshBAN" pitchFamily="2" charset="0"/>
            </a:endParaRPr>
          </a:p>
        </p:txBody>
      </p:sp>
      <p:sp>
        <p:nvSpPr>
          <p:cNvPr id="7" name="Rectangle 6"/>
          <p:cNvSpPr/>
          <p:nvPr/>
        </p:nvSpPr>
        <p:spPr>
          <a:xfrm>
            <a:off x="609600" y="3048000"/>
            <a:ext cx="3886200" cy="114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4000" b="1" dirty="0" smtClean="0">
                <a:latin typeface="NikoshBAN" pitchFamily="2" charset="0"/>
                <a:cs typeface="NikoshBAN" pitchFamily="2" charset="0"/>
              </a:rPr>
              <a:t>প্রৌঢ়</a:t>
            </a:r>
            <a:endParaRPr lang="en-US" sz="4000" b="1" dirty="0">
              <a:latin typeface="NikoshBAN" pitchFamily="2" charset="0"/>
              <a:cs typeface="NikoshBAN" pitchFamily="2" charset="0"/>
            </a:endParaRPr>
          </a:p>
        </p:txBody>
      </p:sp>
      <p:sp>
        <p:nvSpPr>
          <p:cNvPr id="8" name="Right Arrow 7"/>
          <p:cNvSpPr/>
          <p:nvPr/>
        </p:nvSpPr>
        <p:spPr>
          <a:xfrm>
            <a:off x="5257800" y="4343400"/>
            <a:ext cx="978408" cy="78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5257800" y="2971800"/>
            <a:ext cx="978408" cy="7132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5142" y="5715000"/>
            <a:ext cx="4038600" cy="1143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600" b="1" dirty="0" smtClean="0">
                <a:latin typeface="NikoshBAN" pitchFamily="2" charset="0"/>
                <a:cs typeface="NikoshBAN" pitchFamily="2" charset="0"/>
              </a:rPr>
              <a:t>অসয়োস্তি</a:t>
            </a:r>
            <a:endParaRPr lang="en-US" sz="3600" b="1" dirty="0">
              <a:latin typeface="NikoshBAN" pitchFamily="2" charset="0"/>
              <a:cs typeface="NikoshBAN" pitchFamily="2" charset="0"/>
            </a:endParaRPr>
          </a:p>
        </p:txBody>
      </p:sp>
      <p:sp>
        <p:nvSpPr>
          <p:cNvPr id="11" name="Rectangle 10"/>
          <p:cNvSpPr/>
          <p:nvPr/>
        </p:nvSpPr>
        <p:spPr>
          <a:xfrm>
            <a:off x="7210425" y="4419600"/>
            <a:ext cx="3048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b="1" dirty="0" smtClean="0">
                <a:latin typeface="NikoshBAN" pitchFamily="2" charset="0"/>
                <a:cs typeface="NikoshBAN" pitchFamily="2" charset="0"/>
              </a:rPr>
              <a:t>চোখের পলকে</a:t>
            </a:r>
            <a:endParaRPr lang="en-US" sz="3200" b="1" dirty="0">
              <a:latin typeface="NikoshBAN" pitchFamily="2" charset="0"/>
              <a:cs typeface="NikoshBAN" pitchFamily="2" charset="0"/>
            </a:endParaRPr>
          </a:p>
        </p:txBody>
      </p:sp>
      <p:sp>
        <p:nvSpPr>
          <p:cNvPr id="12" name="Rectangle 11"/>
          <p:cNvSpPr/>
          <p:nvPr/>
        </p:nvSpPr>
        <p:spPr>
          <a:xfrm>
            <a:off x="685800" y="4419600"/>
            <a:ext cx="3962400" cy="106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4000" b="1" dirty="0" smtClean="0">
                <a:latin typeface="NikoshBAN" pitchFamily="2" charset="0"/>
                <a:cs typeface="NikoshBAN" pitchFamily="2" charset="0"/>
              </a:rPr>
              <a:t>নিমিষে</a:t>
            </a:r>
            <a:endParaRPr lang="en-US" sz="4000" b="1" dirty="0">
              <a:latin typeface="NikoshBAN" pitchFamily="2" charset="0"/>
              <a:cs typeface="NikoshBAN" pitchFamily="2" charset="0"/>
            </a:endParaRPr>
          </a:p>
        </p:txBody>
      </p:sp>
      <p:sp>
        <p:nvSpPr>
          <p:cNvPr id="14" name="Right Arrow 13"/>
          <p:cNvSpPr/>
          <p:nvPr/>
        </p:nvSpPr>
        <p:spPr>
          <a:xfrm>
            <a:off x="5334000" y="5715000"/>
            <a:ext cx="978408" cy="7894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7191375" y="5820347"/>
            <a:ext cx="30480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bn-IN" sz="3200" b="1" dirty="0" smtClean="0">
                <a:latin typeface="NikoshBAN" pitchFamily="2" charset="0"/>
                <a:cs typeface="NikoshBAN" pitchFamily="2" charset="0"/>
              </a:rPr>
              <a:t>অস্বস্তি</a:t>
            </a:r>
            <a:endParaRPr lang="en-US" sz="3200" b="1" dirty="0">
              <a:latin typeface="NikoshBAN" pitchFamily="2" charset="0"/>
              <a:cs typeface="NikoshBAN"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additive="base">
                                        <p:cTn id="55" dur="500" fill="hold"/>
                                        <p:tgtEl>
                                          <p:spTgt spid="8"/>
                                        </p:tgtEl>
                                        <p:attrNameLst>
                                          <p:attrName>ppt_x</p:attrName>
                                        </p:attrNameLst>
                                      </p:cBhvr>
                                      <p:tavLst>
                                        <p:tav tm="0">
                                          <p:val>
                                            <p:strVal val="#ppt_x"/>
                                          </p:val>
                                        </p:tav>
                                        <p:tav tm="100000">
                                          <p:val>
                                            <p:strVal val="#ppt_x"/>
                                          </p:val>
                                        </p:tav>
                                      </p:tavLst>
                                    </p:anim>
                                    <p:anim calcmode="lin" valueType="num">
                                      <p:cBhvr additive="base">
                                        <p:cTn id="5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additive="base">
                                        <p:cTn id="67" dur="500" fill="hold"/>
                                        <p:tgtEl>
                                          <p:spTgt spid="10"/>
                                        </p:tgtEl>
                                        <p:attrNameLst>
                                          <p:attrName>ppt_x</p:attrName>
                                        </p:attrNameLst>
                                      </p:cBhvr>
                                      <p:tavLst>
                                        <p:tav tm="0">
                                          <p:val>
                                            <p:strVal val="#ppt_x"/>
                                          </p:val>
                                        </p:tav>
                                        <p:tav tm="100000">
                                          <p:val>
                                            <p:strVal val="#ppt_x"/>
                                          </p:val>
                                        </p:tav>
                                      </p:tavLst>
                                    </p:anim>
                                    <p:anim calcmode="lin" valueType="num">
                                      <p:cBhvr additive="base">
                                        <p:cTn id="6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additive="base">
                                        <p:cTn id="79" dur="500" fill="hold"/>
                                        <p:tgtEl>
                                          <p:spTgt spid="15"/>
                                        </p:tgtEl>
                                        <p:attrNameLst>
                                          <p:attrName>ppt_x</p:attrName>
                                        </p:attrNameLst>
                                      </p:cBhvr>
                                      <p:tavLst>
                                        <p:tav tm="0">
                                          <p:val>
                                            <p:strVal val="#ppt_x"/>
                                          </p:val>
                                        </p:tav>
                                        <p:tav tm="100000">
                                          <p:val>
                                            <p:strVal val="#ppt_x"/>
                                          </p:val>
                                        </p:tav>
                                      </p:tavLst>
                                    </p:anim>
                                    <p:anim calcmode="lin" valueType="num">
                                      <p:cBhvr additive="base">
                                        <p:cTn id="8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2778</TotalTime>
  <Words>297</Words>
  <Application>Microsoft Office PowerPoint</Application>
  <PresentationFormat>Custom</PresentationFormat>
  <Paragraphs>69</Paragraphs>
  <Slides>19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Century Gothic</vt:lpstr>
      <vt:lpstr>NikoshBAN</vt:lpstr>
      <vt:lpstr>SutonnyMJ</vt:lpstr>
      <vt:lpstr>Vrinda</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kowser</dc:creator>
  <cp:lastModifiedBy>MD.AMIR HOSSEN</cp:lastModifiedBy>
  <cp:revision>602</cp:revision>
  <dcterms:created xsi:type="dcterms:W3CDTF">2006-08-16T00:00:00Z</dcterms:created>
  <dcterms:modified xsi:type="dcterms:W3CDTF">2020-06-07T18:10:29Z</dcterms:modified>
</cp:coreProperties>
</file>