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1" r:id="rId4"/>
    <p:sldId id="262" r:id="rId5"/>
    <p:sldId id="263" r:id="rId6"/>
    <p:sldId id="270" r:id="rId7"/>
    <p:sldId id="271" r:id="rId8"/>
    <p:sldId id="272" r:id="rId9"/>
    <p:sldId id="273" r:id="rId10"/>
    <p:sldId id="274" r:id="rId11"/>
    <p:sldId id="26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5" r:id="rId20"/>
    <p:sldId id="282" r:id="rId21"/>
    <p:sldId id="283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5D00-7D62-4F7C-BD56-912CC1FBC1CF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2DC71-B3DD-4C01-B88B-330469D8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2200" y="841664"/>
            <a:ext cx="6477000" cy="5105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43191" y="512817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150"/>
    </mc:Choice>
    <mc:Fallback xmlns="">
      <p:transition advTm="8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45472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868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“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309" y="3352800"/>
            <a:ext cx="86868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48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14699" y="152400"/>
            <a:ext cx="2514600" cy="7620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914400"/>
            <a:ext cx="42672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162800" y="304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581400"/>
            <a:ext cx="7620001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343400"/>
            <a:ext cx="84582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8600"/>
            <a:ext cx="2971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309" y="2895600"/>
            <a:ext cx="2639291" cy="9490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2895600"/>
            <a:ext cx="1600200" cy="1018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895600"/>
            <a:ext cx="1600200" cy="10289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90600" y="1295400"/>
            <a:ext cx="7010400" cy="1610360"/>
            <a:chOff x="990600" y="1295400"/>
            <a:chExt cx="7010400" cy="1610360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0" y="1295400"/>
              <a:ext cx="4064000" cy="772160"/>
              <a:chOff x="-1552104" y="1391919"/>
              <a:chExt cx="4064000" cy="77216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1552104" y="1391919"/>
                <a:ext cx="4064000" cy="772160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ectangle 5"/>
              <p:cNvSpPr/>
              <p:nvPr/>
            </p:nvSpPr>
            <p:spPr>
              <a:xfrm>
                <a:off x="-1552104" y="1391919"/>
                <a:ext cx="4064000" cy="7721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385" tIns="32385" rIns="32385" bIns="32385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5100" kern="1200" dirty="0" smtClean="0">
                    <a:latin typeface="NikoshBAN" pitchFamily="2" charset="0"/>
                    <a:cs typeface="NikoshBAN" pitchFamily="2" charset="0"/>
                  </a:rPr>
                  <a:t>অর্থের কাজ</a:t>
                </a:r>
                <a:endParaRPr lang="en-US" sz="51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4318000" y="1981200"/>
              <a:ext cx="0" cy="2946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0600" y="2286000"/>
              <a:ext cx="70104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90600" y="2275840"/>
              <a:ext cx="0" cy="6197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724400" y="2286000"/>
              <a:ext cx="0" cy="6197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001000" y="2275840"/>
              <a:ext cx="0" cy="6197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46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152400"/>
            <a:ext cx="3810001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বিনিময়ের মাধ্যম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1000" y="152400"/>
            <a:ext cx="2133600" cy="685800"/>
          </a:xfrm>
          <a:prstGeom prst="rightArrow">
            <a:avLst>
              <a:gd name="adj1" fmla="val 6616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2673" y="1295400"/>
            <a:ext cx="3131127" cy="3886200"/>
            <a:chOff x="602673" y="1295400"/>
            <a:chExt cx="3131127" cy="3886200"/>
          </a:xfrm>
        </p:grpSpPr>
        <p:sp>
          <p:nvSpPr>
            <p:cNvPr id="4" name="Rectangle 3"/>
            <p:cNvSpPr/>
            <p:nvPr/>
          </p:nvSpPr>
          <p:spPr>
            <a:xfrm>
              <a:off x="602673" y="1828800"/>
              <a:ext cx="3131127" cy="33528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673" y="1295400"/>
              <a:ext cx="3131127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বিনিময়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43401" y="1295400"/>
            <a:ext cx="3505200" cy="3886200"/>
            <a:chOff x="4343401" y="1295400"/>
            <a:chExt cx="3505200" cy="3886200"/>
          </a:xfrm>
        </p:grpSpPr>
        <p:sp>
          <p:nvSpPr>
            <p:cNvPr id="5" name="Rectangle 4"/>
            <p:cNvSpPr/>
            <p:nvPr/>
          </p:nvSpPr>
          <p:spPr>
            <a:xfrm>
              <a:off x="4343401" y="1828800"/>
              <a:ext cx="3505200" cy="3352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3401" y="1295400"/>
              <a:ext cx="35052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দ্রব্যের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বদলে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দ্রব্য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বিনিময়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381000" y="1125681"/>
            <a:ext cx="1087582" cy="519545"/>
          </a:xfrm>
          <a:custGeom>
            <a:avLst/>
            <a:gdLst>
              <a:gd name="connsiteX0" fmla="*/ 0 w 831273"/>
              <a:gd name="connsiteY0" fmla="*/ 69272 h 540327"/>
              <a:gd name="connsiteX1" fmla="*/ 193964 w 831273"/>
              <a:gd name="connsiteY1" fmla="*/ 540327 h 540327"/>
              <a:gd name="connsiteX2" fmla="*/ 193964 w 831273"/>
              <a:gd name="connsiteY2" fmla="*/ 540327 h 540327"/>
              <a:gd name="connsiteX3" fmla="*/ 831273 w 831273"/>
              <a:gd name="connsiteY3" fmla="*/ 0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3" h="540327">
                <a:moveTo>
                  <a:pt x="0" y="69272"/>
                </a:moveTo>
                <a:lnTo>
                  <a:pt x="193964" y="540327"/>
                </a:lnTo>
                <a:lnTo>
                  <a:pt x="193964" y="540327"/>
                </a:lnTo>
                <a:lnTo>
                  <a:pt x="831273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4648200" y="1295400"/>
            <a:ext cx="2895600" cy="3581400"/>
          </a:xfrm>
          <a:prstGeom prst="mathMultiply">
            <a:avLst>
              <a:gd name="adj1" fmla="val 3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4495800"/>
            <a:ext cx="81534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আইনসম্মত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সর্বজনগ্রাহ্য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ক্রয়-বিক্রয়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46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895600" y="209550"/>
            <a:ext cx="42672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মুল্যের পরিমাপক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7353" y="1104900"/>
            <a:ext cx="3670738" cy="4038600"/>
            <a:chOff x="4635062" y="1430482"/>
            <a:chExt cx="3442138" cy="4589318"/>
          </a:xfrm>
        </p:grpSpPr>
        <p:sp>
          <p:nvSpPr>
            <p:cNvPr id="7" name="Rectangle 6"/>
            <p:cNvSpPr/>
            <p:nvPr/>
          </p:nvSpPr>
          <p:spPr>
            <a:xfrm>
              <a:off x="4648200" y="2469573"/>
              <a:ext cx="3429000" cy="355022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5062" y="1430482"/>
              <a:ext cx="3442138" cy="10390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গাড়িটির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বিক্রয়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মুল্য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২০০০০০০/- (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বিশ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)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7982" y="1104900"/>
            <a:ext cx="3352800" cy="4038600"/>
            <a:chOff x="477982" y="2362200"/>
            <a:chExt cx="3352800" cy="4038600"/>
          </a:xfrm>
        </p:grpSpPr>
        <p:sp>
          <p:nvSpPr>
            <p:cNvPr id="4" name="Rectangle 3"/>
            <p:cNvSpPr/>
            <p:nvPr/>
          </p:nvSpPr>
          <p:spPr>
            <a:xfrm>
              <a:off x="477982" y="3124200"/>
              <a:ext cx="3352800" cy="32766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7982" y="2362200"/>
              <a:ext cx="33528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অর্থের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দ্রব্য-সামগ্রীর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নির্ধারণ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381000" y="152400"/>
            <a:ext cx="2133600" cy="685800"/>
          </a:xfrm>
          <a:prstGeom prst="rightArrow">
            <a:avLst>
              <a:gd name="adj1" fmla="val 6616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150427"/>
            <a:ext cx="85344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15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4952" y="228600"/>
            <a:ext cx="4267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28770" y="1253836"/>
            <a:ext cx="3505200" cy="2860964"/>
            <a:chOff x="304800" y="4191000"/>
            <a:chExt cx="3886200" cy="2514600"/>
          </a:xfrm>
        </p:grpSpPr>
        <p:sp>
          <p:nvSpPr>
            <p:cNvPr id="7" name="Rectangle 6"/>
            <p:cNvSpPr/>
            <p:nvPr/>
          </p:nvSpPr>
          <p:spPr>
            <a:xfrm>
              <a:off x="304800" y="4191000"/>
              <a:ext cx="3886200" cy="25146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09700" y="4191000"/>
              <a:ext cx="21717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ঋন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পরিশোধ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8695" y="1253836"/>
            <a:ext cx="4029075" cy="2760256"/>
            <a:chOff x="728662" y="3363191"/>
            <a:chExt cx="4029075" cy="2760256"/>
          </a:xfrm>
        </p:grpSpPr>
        <p:pic>
          <p:nvPicPr>
            <p:cNvPr id="9" name="Picture 2" descr="C:\Users\Rajib\Desktop\Bank-Loa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" y="3454977"/>
              <a:ext cx="4029075" cy="266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14400" y="3363191"/>
              <a:ext cx="16764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ঋন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প্রদান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381000" y="152400"/>
            <a:ext cx="2133600" cy="685800"/>
          </a:xfrm>
          <a:prstGeom prst="rightArrow">
            <a:avLst>
              <a:gd name="adj1" fmla="val 6616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419600"/>
            <a:ext cx="822437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ঋণদাতা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ঋণগ্রহীতা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পরশোধ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60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81000" y="152400"/>
            <a:ext cx="2133600" cy="685800"/>
          </a:xfrm>
          <a:prstGeom prst="rightArrow">
            <a:avLst>
              <a:gd name="adj1" fmla="val 6616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90945"/>
            <a:ext cx="3886200" cy="547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সঞ্চয়ের বাহন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1143000"/>
            <a:ext cx="3581400" cy="3886200"/>
            <a:chOff x="381000" y="1143000"/>
            <a:chExt cx="3581400" cy="3886200"/>
          </a:xfrm>
        </p:grpSpPr>
        <p:pic>
          <p:nvPicPr>
            <p:cNvPr id="5" name="Content Placeholder 2" descr="C:\Users\ALAM.COM\Desktop\downloa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27" y="1752600"/>
              <a:ext cx="35052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1000" y="1143000"/>
              <a:ext cx="3581400" cy="609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বাড়িতে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সঞ্চয়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85856" y="1219200"/>
            <a:ext cx="3962400" cy="3810000"/>
            <a:chOff x="4585856" y="1219200"/>
            <a:chExt cx="3962400" cy="3810000"/>
          </a:xfrm>
        </p:grpSpPr>
        <p:pic>
          <p:nvPicPr>
            <p:cNvPr id="6" name="Picture 3" descr="C:\Users\ALAM.COM\Desktop\images (1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5856" y="1828801"/>
              <a:ext cx="3962400" cy="3200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85856" y="1219200"/>
              <a:ext cx="3962400" cy="609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ব্যাংকে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সঞ্চয়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85800" y="4800600"/>
            <a:ext cx="76962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69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47650"/>
            <a:ext cx="3848100" cy="495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 স্থানান্তরের বাহন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52400"/>
            <a:ext cx="2133600" cy="685800"/>
          </a:xfrm>
          <a:prstGeom prst="rightArrow">
            <a:avLst>
              <a:gd name="adj1" fmla="val 6616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6250" y="1143000"/>
            <a:ext cx="3257550" cy="3733800"/>
            <a:chOff x="476250" y="1143000"/>
            <a:chExt cx="3257550" cy="3733800"/>
          </a:xfrm>
        </p:grpSpPr>
        <p:pic>
          <p:nvPicPr>
            <p:cNvPr id="6" name="Picture 2" descr="C:\Users\Rajib\Desktop\m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1447800"/>
              <a:ext cx="325755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76250" y="1143000"/>
              <a:ext cx="325755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স্থাবর-অস্তাবর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সম্পত্তি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48200" y="1143000"/>
            <a:ext cx="3581400" cy="3733801"/>
            <a:chOff x="4648200" y="1143000"/>
            <a:chExt cx="3581400" cy="3733801"/>
          </a:xfrm>
        </p:grpSpPr>
        <p:pic>
          <p:nvPicPr>
            <p:cNvPr id="7" name="Picture 2" descr="C:\Users\ALAM.COM\Desktop\images (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447801"/>
              <a:ext cx="35814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648200" y="1143000"/>
              <a:ext cx="3581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স্থাবর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সম্পত্তি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বিক্রিত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অর্থ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4724400"/>
            <a:ext cx="8382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স্থাবর-অস্থাবর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32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81000" y="152400"/>
            <a:ext cx="2133600" cy="685800"/>
          </a:xfrm>
          <a:prstGeom prst="rightArrow">
            <a:avLst>
              <a:gd name="adj1" fmla="val 6616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83820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উপকরনের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পারিশ্রমিক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উপকরণসমুহের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962400"/>
            <a:ext cx="83820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তৃপ্তি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3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2362200" y="1447801"/>
            <a:ext cx="403860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অধ্যায়:দশম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০২/0৫/2020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070987"/>
            <a:ext cx="1828800" cy="22056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23709" y="1070987"/>
            <a:ext cx="1828800" cy="220561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81000" y="152400"/>
            <a:ext cx="3200400" cy="685800"/>
          </a:xfrm>
          <a:prstGeom prst="rightArrow">
            <a:avLst>
              <a:gd name="adj1" fmla="val 6616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274638"/>
            <a:ext cx="7620000" cy="5440362"/>
            <a:chOff x="381000" y="274638"/>
            <a:chExt cx="7620000" cy="5440362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810000" y="274638"/>
              <a:ext cx="4191000" cy="102076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সামাজিক মর্যাদার প্রতিক হিসাবে কাজ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1000" y="1447800"/>
              <a:ext cx="6400800" cy="4267200"/>
              <a:chOff x="381000" y="1447800"/>
              <a:chExt cx="6400800" cy="42672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62000" y="1447800"/>
                <a:ext cx="2819400" cy="3352800"/>
                <a:chOff x="762000" y="1447800"/>
                <a:chExt cx="2819400" cy="33528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762000" y="1828800"/>
                  <a:ext cx="2819400" cy="2971800"/>
                </a:xfrm>
                <a:prstGeom prst="rect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62000" y="1447800"/>
                  <a:ext cx="2819400" cy="5334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latin typeface="NikoshBAN" pitchFamily="2" charset="0"/>
                      <a:cs typeface="NikoshBAN" pitchFamily="2" charset="0"/>
                    </a:rPr>
                    <a:t>নিজের</a:t>
                  </a:r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dirty="0" err="1" smtClean="0">
                      <a:latin typeface="NikoshBAN" pitchFamily="2" charset="0"/>
                      <a:cs typeface="NikoshBAN" pitchFamily="2" charset="0"/>
                    </a:rPr>
                    <a:t>গাড়ি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381000" y="3886200"/>
                <a:ext cx="6400800" cy="1828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সমাজে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মানুষের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মর্যাদা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অর্থক্ষমতার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পেক্ষিতেই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নির্ণীত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অর্থ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সামাজিক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মর্যাদা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প্রভাবের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হিসাবে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219200" y="910936"/>
            <a:ext cx="6477000" cy="5105400"/>
            <a:chOff x="914400" y="1295400"/>
            <a:chExt cx="6477000" cy="5105400"/>
          </a:xfrm>
        </p:grpSpPr>
        <p:sp>
          <p:nvSpPr>
            <p:cNvPr id="10" name="Rectangle 9"/>
            <p:cNvSpPr/>
            <p:nvPr/>
          </p:nvSpPr>
          <p:spPr>
            <a:xfrm>
              <a:off x="914400" y="1295400"/>
              <a:ext cx="5334000" cy="1905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নিরাপত্তা</a:t>
              </a:r>
              <a:r>
                <a:rPr lang="en-US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প্রদানে</a:t>
              </a:r>
              <a:r>
                <a:rPr lang="en-US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সহায়ক</a:t>
              </a:r>
              <a:r>
                <a:rPr lang="en-US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মানুষকে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নিরাপদ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স্বাস্থ্যসম্মত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বাসস্থান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ঝুঁকিহীন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আরামদায়ক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কর্মক্ষেত্র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উন্নত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স্বাস্থ্য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সুবিধা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প্রভৃতি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লাভে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সহায়তা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581400" y="3429000"/>
              <a:ext cx="3810000" cy="2971800"/>
              <a:chOff x="3581400" y="3429000"/>
              <a:chExt cx="3810000" cy="2971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581400" y="3886200"/>
                <a:ext cx="3810000" cy="25146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81400" y="3429000"/>
                <a:ext cx="38100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ঝুঁকিহীন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আরামদায়ক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কর্মক্ষেত্র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466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8600"/>
            <a:ext cx="3429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86200"/>
            <a:ext cx="8458200" cy="243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প্রফুল্ল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দুশ্চিন্তামুক্ত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914400"/>
            <a:ext cx="3352800" cy="2819400"/>
            <a:chOff x="533400" y="914400"/>
            <a:chExt cx="3352800" cy="2819400"/>
          </a:xfrm>
        </p:grpSpPr>
        <p:sp>
          <p:nvSpPr>
            <p:cNvPr id="4" name="Rectangle 3"/>
            <p:cNvSpPr/>
            <p:nvPr/>
          </p:nvSpPr>
          <p:spPr>
            <a:xfrm>
              <a:off x="533400" y="1295400"/>
              <a:ext cx="3352800" cy="2438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" y="914400"/>
              <a:ext cx="33528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সুখি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পরিবার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886691"/>
            <a:ext cx="3387436" cy="3013364"/>
            <a:chOff x="4495800" y="886691"/>
            <a:chExt cx="3387436" cy="3013364"/>
          </a:xfrm>
        </p:grpSpPr>
        <p:sp>
          <p:nvSpPr>
            <p:cNvPr id="5" name="Rectangle 4"/>
            <p:cNvSpPr/>
            <p:nvPr/>
          </p:nvSpPr>
          <p:spPr>
            <a:xfrm>
              <a:off x="4530436" y="1461655"/>
              <a:ext cx="3352800" cy="24384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5800" y="886691"/>
              <a:ext cx="33528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গাড়িতে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পরিবার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605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600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219200"/>
            <a:ext cx="5476875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609600"/>
            <a:ext cx="182880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8534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76200"/>
            <a:ext cx="2667000" cy="5957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458200" cy="259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“যা বিনিময়ের মাধ্যম হিসাবে সবার কাছে গ্রহনীয় এবং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মুলের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পরিমাপক ও স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ঞ্চ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য়ের বাহন হিসাবে কাজ করে তাই অর্থ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কেইনর্স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	 (খ)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ক্রাউথার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ডি,ডি,এইচ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	(ঘ)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4157662" y="20574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8458200" cy="32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২)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 </a:t>
            </a:r>
          </a:p>
          <a:p>
            <a:pPr marL="571500" indent="-571500">
              <a:buFontTx/>
              <a:buAutoNum type="romanLcParenBoth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200" dirty="0"/>
          </a:p>
          <a:p>
            <a:pPr marL="571500" indent="-571500">
              <a:buFontTx/>
              <a:buAutoNum type="romanLcParenBoth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Tx/>
              <a:buAutoNum type="romanLcParenBoth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i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ii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ii ও iii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 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	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i, 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iii 	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67400" y="5678664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1371600"/>
            <a:ext cx="4114800" cy="2209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8001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56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057400"/>
            <a:ext cx="68580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533400"/>
            <a:ext cx="579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752600"/>
            <a:ext cx="3276600" cy="2133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94564" y="1717964"/>
            <a:ext cx="3276600" cy="2133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685800"/>
            <a:ext cx="6324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0927" y="5867400"/>
            <a:ext cx="6324600" cy="533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0927" y="4953000"/>
            <a:ext cx="63246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9755" y="4114800"/>
            <a:ext cx="6324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3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43200" y="990600"/>
            <a:ext cx="3657600" cy="1371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14500" y="2895600"/>
            <a:ext cx="57150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0276" y="2967335"/>
            <a:ext cx="25234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(Money )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514600"/>
            <a:ext cx="80772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২)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67145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90600"/>
            <a:ext cx="8305800" cy="175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সর্বোৎকৃষ্ট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গ্রহণযোগ্যতার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দ্রব্যসামগ্রীর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ক্রয়-বিক্রয়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দেনা-পাওনার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0273" y="3200400"/>
            <a:ext cx="3359727" cy="2819400"/>
            <a:chOff x="450273" y="3200400"/>
            <a:chExt cx="3359727" cy="2819400"/>
          </a:xfrm>
        </p:grpSpPr>
        <p:sp>
          <p:nvSpPr>
            <p:cNvPr id="6" name="Rectangle 5"/>
            <p:cNvSpPr/>
            <p:nvPr/>
          </p:nvSpPr>
          <p:spPr>
            <a:xfrm>
              <a:off x="838200" y="3733800"/>
              <a:ext cx="2971800" cy="228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0273" y="4696691"/>
              <a:ext cx="990600" cy="12954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3200400"/>
              <a:ext cx="29718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ক্রয়-বিক্রয়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29200" y="3200400"/>
            <a:ext cx="2971800" cy="2819400"/>
            <a:chOff x="5029200" y="3200400"/>
            <a:chExt cx="2971800" cy="2819400"/>
          </a:xfrm>
        </p:grpSpPr>
        <p:sp>
          <p:nvSpPr>
            <p:cNvPr id="5" name="Rectangle 4"/>
            <p:cNvSpPr/>
            <p:nvPr/>
          </p:nvSpPr>
          <p:spPr>
            <a:xfrm>
              <a:off x="5029200" y="3733800"/>
              <a:ext cx="2971800" cy="2286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3200400"/>
              <a:ext cx="29718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দেনা-পাওনা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লেনদেন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065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838200"/>
            <a:ext cx="6096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38545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11349"/>
              </p:ext>
            </p:extLst>
          </p:nvPr>
        </p:nvGraphicFramePr>
        <p:xfrm>
          <a:off x="1638300" y="1752600"/>
          <a:ext cx="6096000" cy="44450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48000"/>
                <a:gridCol w="3048000"/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দেশ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মুদ্রা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বাংলাদেশ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ভারত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রুপি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যুক্তরাষ্ট্র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ডলার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যুক্তরাজ্য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পাইন্ড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স্টার্লিং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জাপান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ইয়েন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45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45472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8382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অর্থনীতিবিদগন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1295400"/>
            <a:ext cx="8458200" cy="1905000"/>
            <a:chOff x="381000" y="228600"/>
            <a:chExt cx="8458200" cy="1905000"/>
          </a:xfrm>
        </p:grpSpPr>
        <p:sp>
          <p:nvSpPr>
            <p:cNvPr id="5" name="Rectangle 4"/>
            <p:cNvSpPr/>
            <p:nvPr/>
          </p:nvSpPr>
          <p:spPr>
            <a:xfrm>
              <a:off x="2362200" y="228600"/>
              <a:ext cx="6477000" cy="190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G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Crowther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-(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ক্রাউথার)- এর মতে “যা বিনিময়ের মাধ্যম হিসাবে সবার কাছে গ্রহনীয় এবং যা মুলের পরিমাপক ও স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ঞ্চ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য়ের বাহন হিসাবে কাজ করে তাই অর্থ।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228600"/>
              <a:ext cx="1981200" cy="1905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" y="3352800"/>
            <a:ext cx="2514600" cy="2895600"/>
            <a:chOff x="609600" y="2514600"/>
            <a:chExt cx="2514600" cy="2895600"/>
          </a:xfrm>
        </p:grpSpPr>
        <p:sp>
          <p:nvSpPr>
            <p:cNvPr id="8" name="Rectangle 7"/>
            <p:cNvSpPr/>
            <p:nvPr/>
          </p:nvSpPr>
          <p:spPr>
            <a:xfrm>
              <a:off x="609600" y="3048000"/>
              <a:ext cx="2514600" cy="2362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2514600"/>
              <a:ext cx="251460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বিনিময়ের মাধ্যম 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0400" y="3332018"/>
            <a:ext cx="2917934" cy="2895600"/>
            <a:chOff x="3581400" y="2514600"/>
            <a:chExt cx="2536934" cy="2895600"/>
          </a:xfrm>
        </p:grpSpPr>
        <p:sp>
          <p:nvSpPr>
            <p:cNvPr id="11" name="Rectangle 10"/>
            <p:cNvSpPr/>
            <p:nvPr/>
          </p:nvSpPr>
          <p:spPr>
            <a:xfrm>
              <a:off x="3581400" y="3048000"/>
              <a:ext cx="2514600" cy="23622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1400" y="2514600"/>
              <a:ext cx="2536934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মুলের পরিমাপক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9053" y="3311236"/>
            <a:ext cx="2525110" cy="2895600"/>
            <a:chOff x="6466490" y="2514600"/>
            <a:chExt cx="2525110" cy="2895600"/>
          </a:xfrm>
        </p:grpSpPr>
        <p:sp>
          <p:nvSpPr>
            <p:cNvPr id="14" name="Rectangle 13"/>
            <p:cNvSpPr/>
            <p:nvPr/>
          </p:nvSpPr>
          <p:spPr>
            <a:xfrm>
              <a:off x="6477000" y="3048000"/>
              <a:ext cx="2514600" cy="23622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66490" y="2514600"/>
              <a:ext cx="251460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ঞ্চ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য়ের বাহন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7963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45472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1283" y="914400"/>
            <a:ext cx="8526517" cy="2007704"/>
            <a:chOff x="541283" y="914400"/>
            <a:chExt cx="8526517" cy="2007704"/>
          </a:xfrm>
        </p:grpSpPr>
        <p:sp>
          <p:nvSpPr>
            <p:cNvPr id="4" name="Rectangle 3"/>
            <p:cNvSpPr/>
            <p:nvPr/>
          </p:nvSpPr>
          <p:spPr>
            <a:xfrm>
              <a:off x="2590800" y="914400"/>
              <a:ext cx="6477000" cy="20077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J. M. Keynes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কেইনর্স)- এর মতে “অর্থ এমন একটি জিনিস যা হস্তান্তর করে ঋনের চুক্তি ও পাওনা মেটানো যায় এবং যার মাধ্যমে ক্রয় ক্ষমতা ধরে রাখা যায়।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41283" y="927652"/>
              <a:ext cx="2057400" cy="1981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1282" y="3657599"/>
            <a:ext cx="2659117" cy="2712984"/>
            <a:chOff x="541282" y="3657599"/>
            <a:chExt cx="2659117" cy="2712984"/>
          </a:xfrm>
        </p:grpSpPr>
        <p:sp>
          <p:nvSpPr>
            <p:cNvPr id="7" name="Rectangle 6"/>
            <p:cNvSpPr/>
            <p:nvPr/>
          </p:nvSpPr>
          <p:spPr>
            <a:xfrm>
              <a:off x="541282" y="4160783"/>
              <a:ext cx="2659117" cy="22098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1282" y="3657599"/>
              <a:ext cx="2659117" cy="5031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ঋনের চুক্তি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6372" y="3611617"/>
            <a:ext cx="2659117" cy="2712983"/>
            <a:chOff x="3426372" y="3611617"/>
            <a:chExt cx="2659117" cy="2712983"/>
          </a:xfrm>
        </p:grpSpPr>
        <p:sp>
          <p:nvSpPr>
            <p:cNvPr id="10" name="Rectangle 9"/>
            <p:cNvSpPr/>
            <p:nvPr/>
          </p:nvSpPr>
          <p:spPr>
            <a:xfrm>
              <a:off x="3426372" y="4114800"/>
              <a:ext cx="2659117" cy="2209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6372" y="3611617"/>
              <a:ext cx="2659117" cy="5031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পাওনা মেটানো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00800" y="3657598"/>
            <a:ext cx="2506717" cy="2667002"/>
            <a:chOff x="6400800" y="3657598"/>
            <a:chExt cx="2506717" cy="2667002"/>
          </a:xfrm>
        </p:grpSpPr>
        <p:sp>
          <p:nvSpPr>
            <p:cNvPr id="13" name="Rectangle 12"/>
            <p:cNvSpPr/>
            <p:nvPr/>
          </p:nvSpPr>
          <p:spPr>
            <a:xfrm>
              <a:off x="6400800" y="4114800"/>
              <a:ext cx="2506717" cy="22098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3657598"/>
              <a:ext cx="2506717" cy="5031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ক্রয় ক্ষমতা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28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789</Words>
  <Application>Microsoft Office PowerPoint</Application>
  <PresentationFormat>On-screen Show (4:3)</PresentationFormat>
  <Paragraphs>137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46</cp:revision>
  <dcterms:created xsi:type="dcterms:W3CDTF">2006-08-16T00:00:00Z</dcterms:created>
  <dcterms:modified xsi:type="dcterms:W3CDTF">2020-06-08T16:38:41Z</dcterms:modified>
</cp:coreProperties>
</file>