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92" r:id="rId3"/>
    <p:sldId id="257" r:id="rId4"/>
    <p:sldId id="258" r:id="rId5"/>
    <p:sldId id="259" r:id="rId6"/>
    <p:sldId id="260" r:id="rId7"/>
    <p:sldId id="293" r:id="rId8"/>
    <p:sldId id="294" r:id="rId9"/>
    <p:sldId id="261" r:id="rId10"/>
    <p:sldId id="262" r:id="rId11"/>
    <p:sldId id="263" r:id="rId12"/>
    <p:sldId id="264" r:id="rId13"/>
    <p:sldId id="265" r:id="rId14"/>
    <p:sldId id="266" r:id="rId15"/>
    <p:sldId id="295" r:id="rId16"/>
    <p:sldId id="267" r:id="rId17"/>
    <p:sldId id="268" r:id="rId18"/>
    <p:sldId id="269" r:id="rId19"/>
    <p:sldId id="270" r:id="rId20"/>
    <p:sldId id="271" r:id="rId21"/>
    <p:sldId id="272" r:id="rId22"/>
    <p:sldId id="296" r:id="rId23"/>
    <p:sldId id="273" r:id="rId24"/>
    <p:sldId id="274" r:id="rId25"/>
    <p:sldId id="275" r:id="rId26"/>
    <p:sldId id="276" r:id="rId27"/>
    <p:sldId id="27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DE609-FA1F-479B-802A-1F15E3F250E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EED7E-F691-4442-B504-1E71B5421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17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EED7E-F691-4442-B504-1E71B54219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44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EED7E-F691-4442-B504-1E71B54219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54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EED7E-F691-4442-B504-1E71B54219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70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EED7E-F691-4442-B504-1E71B542194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81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EED7E-F691-4442-B504-1E71B542194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25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81200" y="14101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GB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GB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7"/>
          <a:stretch/>
        </p:blipFill>
        <p:spPr>
          <a:xfrm>
            <a:off x="457200" y="1064340"/>
            <a:ext cx="8229600" cy="526026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472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83280" y="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প্রশান্তমহাসাগর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31684"/>
            <a:ext cx="5867400" cy="26730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36220" y="3304729"/>
            <a:ext cx="875538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প্রশান্ত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মহাসাগর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মহাসাগর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প্রশান্ত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মহাসাগর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পিছনে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কাহিনি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পর্তুগিজ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নাবিক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ফার্দিনান্দ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মুজালিন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ম্যাজিলন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মহাসাগরের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প্যাসিফিক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।।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প্যাসিফিক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শান্ত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জলরাশির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শান্ত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নামকরণ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গভীরতা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আয়তনের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মহাসাগর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প্রশান্ত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মহাসাগর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আয়তনের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জুড়ে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মহাসাগর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অর্ধেক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আধার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মহাসাগরে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২৫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হাজারেরও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দ্বীপ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1497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85800"/>
            <a:ext cx="6477000" cy="3048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804160" y="174826"/>
            <a:ext cx="2819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আটলান্টিক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মহাসাগর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6700" y="3811012"/>
            <a:ext cx="87249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প্রাচীনকালে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রোমানরা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সম্ভবত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আটলাস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পর্বতের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নামানুসারে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মহাসাগরের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আটলান্টিক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অনেকে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রূপকথার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হারানো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রাজ্য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আটলান্টিস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দ্বীপপুঞ্জ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আটলান্টিক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মহাসাগরের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নামকরণ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মহাসাগর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আয়তনে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হলেও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গুরুত্বের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দিকদিয়ে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মহাসাগর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দখল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২০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শতাংশ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39918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729" y="228600"/>
            <a:ext cx="5564981" cy="3048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82880" y="3326190"/>
            <a:ext cx="8839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মহাসাগর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মহাসাগরগুলোর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মহাসাগর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আয়তনের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গভীরতার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২য়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২০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শতাংশ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জলরাশি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মহাসাগর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মহাসাগরের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এশিয়া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পশ্চিমে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আফ্রিকা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অস্ট্রেলিয়া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দক্ষিণে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এন্টার্কটিকা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মহাসাগরের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সাগর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বঙ্গোপসাগর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9205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52400"/>
            <a:ext cx="89154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76600" y="2286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GB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0850" y="228600"/>
            <a:ext cx="1912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GB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৩ </a:t>
            </a:r>
            <a:r>
              <a:rPr lang="en-GB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810000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GB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GB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২টি </a:t>
            </a:r>
            <a:r>
              <a:rPr lang="en-GB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মহাসাগরের</a:t>
            </a:r>
            <a:r>
              <a:rPr lang="en-GB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GB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GB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1143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813375"/>
            <a:ext cx="4952999" cy="29966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877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" y="3662680"/>
            <a:ext cx="883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দক্ষিণে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বিস্তৃত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জলরাশির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বঙ্গোপসাগর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আসলে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মহাসাগরেরই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দিকের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প্রশস্ত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ব্রহ্মপুত্র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মেঘনা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পদ্মা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কর্ণফুলিসহ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নদ-নদীর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জলপ্রবাহ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মিশেছে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বঙ্গোপসাগরে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এছাড়া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গঙ্গা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যমুনা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মহানন্দা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গোদাবরী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কৃষ্ণা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কাবেরীসহ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মিশেছে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মিয়ানমারের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ইরাবতী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নাফ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নদীও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মিলিত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বঙ্গোপসাগরে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685800"/>
            <a:ext cx="6172200" cy="2946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653790" y="152400"/>
            <a:ext cx="1836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বঙ্গোপসাগর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82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52400"/>
            <a:ext cx="8839200" cy="6705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90800" y="1524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GB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GB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GB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পর্যটন</a:t>
            </a:r>
            <a:r>
              <a:rPr lang="en-GB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কেন্দ্র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838200"/>
            <a:ext cx="2773680" cy="381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2768138" cy="381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28600" y="53340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বঙ্গোপসাগরের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কক্সবাজার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পর্যটনকেন্দ্র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দীর্ঘতম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সমুদ্রসৈকত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87" y="830580"/>
            <a:ext cx="2857426" cy="381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733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68980" y="165557"/>
            <a:ext cx="2827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বঙ্গোপসাগরের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3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" y="838200"/>
            <a:ext cx="4191000" cy="381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830580"/>
            <a:ext cx="3962400" cy="37414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12420" y="4876800"/>
            <a:ext cx="85267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বঙ্গোপসাগরে 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GB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য়ে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ছে </a:t>
            </a:r>
            <a:r>
              <a:rPr lang="as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 একমাত্র প্রবাল দ্বীপ সেন্ট মার্টিন। এ 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ছা</a:t>
            </a:r>
            <a:r>
              <a:rPr lang="en-GB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ড়া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র</a:t>
            </a:r>
            <a:r>
              <a:rPr lang="en-GB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য়ে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ছে</a:t>
            </a:r>
            <a:r>
              <a:rPr lang="as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মহেশখালী, 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কুতুবদি</a:t>
            </a:r>
            <a:r>
              <a:rPr lang="en-GB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হাতি</a:t>
            </a:r>
            <a:r>
              <a:rPr lang="en-GB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as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সন্দ্বীপ, মনপুরা প্রভৃতি দ্বীপ।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00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764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162300" y="145494"/>
            <a:ext cx="2819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বঙ্গোপসাগরের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53" y="762000"/>
            <a:ext cx="4296787" cy="264109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62001"/>
            <a:ext cx="3962400" cy="264109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248400" y="812602"/>
            <a:ext cx="140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মনপুরা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5213" y="775276"/>
            <a:ext cx="1782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কুতুবদিয়া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533" y="3596640"/>
            <a:ext cx="3894667" cy="29565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5638800" y="3657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নিঝুম</a:t>
            </a:r>
            <a:r>
              <a:rPr lang="en-GB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দ্বীপ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33" y="3596640"/>
            <a:ext cx="4357747" cy="30327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533400" y="37338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মহেশখালী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29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429000" y="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মৎস্যসম্পদ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7050"/>
            <a:ext cx="3832860" cy="196556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640" y="518162"/>
            <a:ext cx="4099560" cy="193445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590" y="2667000"/>
            <a:ext cx="4118610" cy="191015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28900"/>
            <a:ext cx="3909060" cy="194825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52400" y="4648200"/>
            <a:ext cx="85115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বঙ্গোপসাগরে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মৎস্যসম্পদ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শ’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প্রজাতির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সাগরে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রূপচাদা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ইলিশ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ছুরি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লইট্যা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ফাইস্যা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পোয়া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কোরাল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প্রভৃতির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রকমের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চিংড়িই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সাগরে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মিটিয়ে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বিদেশেও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রপ্তানি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3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35680" y="899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সমুদ্র</a:t>
            </a:r>
            <a:r>
              <a:rPr lang="en-GB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বন্দর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5321"/>
            <a:ext cx="2895600" cy="353567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655321"/>
            <a:ext cx="2971800" cy="35132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80" y="655321"/>
            <a:ext cx="2636520" cy="35132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81000" y="4495800"/>
            <a:ext cx="845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 প্রধান সমুদ্র বন্দর চট্টগ্রাম বঙ্গোপসাগরের নিকটে কর্ণফুলি নদীর </a:t>
            </a:r>
            <a:r>
              <a:rPr lang="as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GB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as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হনা</a:t>
            </a:r>
            <a:r>
              <a:rPr lang="en-GB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as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অবস্থিত। </a:t>
            </a:r>
            <a:r>
              <a:rPr lang="as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দ্বিতী</a:t>
            </a:r>
            <a:r>
              <a:rPr lang="en-GB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as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বৃহৎ 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বন্দর মংলাও বঙ্গোপসাগরের নিকটেই অবস্থিত । </a:t>
            </a:r>
            <a:r>
              <a:rPr lang="as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পটু</a:t>
            </a:r>
            <a:r>
              <a:rPr lang="en-GB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খালীর পা</a:t>
            </a:r>
            <a:r>
              <a:rPr lang="en-GB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as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 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নদীর </a:t>
            </a:r>
            <a:r>
              <a:rPr lang="as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GB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as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হনা</a:t>
            </a:r>
            <a:r>
              <a:rPr lang="en-GB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as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GB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য়ে</a:t>
            </a:r>
            <a:r>
              <a:rPr lang="as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ছে 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as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তৃতী</a:t>
            </a:r>
            <a:r>
              <a:rPr lang="en-GB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as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সমুদ্র</a:t>
            </a:r>
            <a:r>
              <a:rPr lang="en-GB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বন্দর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61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1" y="3152904"/>
            <a:ext cx="41605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সৈয়দা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শাহিনুর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পারভীন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 নং-  01819858004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Shahinur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2005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ctg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হাসনে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হেনা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বাকলিয়া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209800"/>
            <a:ext cx="49358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 –</a:t>
            </a:r>
            <a:r>
              <a:rPr lang="en-GB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GB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GB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শ্রেণী </a:t>
            </a:r>
            <a:r>
              <a:rPr lang="en-GB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– ৬ষ্ঠ</a:t>
            </a:r>
          </a:p>
          <a:p>
            <a:r>
              <a:rPr lang="en-GB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– ৩</a:t>
            </a:r>
            <a:r>
              <a:rPr lang="en-GB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</a:t>
            </a:r>
          </a:p>
          <a:p>
            <a:r>
              <a:rPr lang="en-GB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GB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GB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০৮/০৬/২০২০</a:t>
            </a:r>
            <a:endParaRPr lang="bn-IN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002060"/>
                </a:solidFill>
              </a:rPr>
              <a:t> </a:t>
            </a:r>
          </a:p>
          <a:p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5586" y="914400"/>
            <a:ext cx="2322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GB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0"/>
            <a:ext cx="3048000" cy="306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8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716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76600" y="144006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ঝিনুক</a:t>
            </a:r>
            <a:r>
              <a:rPr lang="en-GB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4305300" cy="4038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14400"/>
            <a:ext cx="4114800" cy="40690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37160" y="498348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সাগরের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শঙ্খ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শামুক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ঝিনুক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করেও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জীবিকা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নির্বাহ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কক্সবাজারে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ঝিনুক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6628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7620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76200"/>
            <a:ext cx="8839200" cy="6751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81400" y="9319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লবণ</a:t>
            </a:r>
            <a:r>
              <a:rPr lang="en-GB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47750"/>
            <a:ext cx="4369435" cy="41338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047750"/>
            <a:ext cx="3810000" cy="41338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57200" y="52578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উপকূলীয়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অধিবাসীরা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বঙ্গোপসাগরের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তাতে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লবণের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চাহিদার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সবটুকু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মিটে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18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74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05200" y="152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GB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685800"/>
            <a:ext cx="4199465" cy="32994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03" y="3520440"/>
            <a:ext cx="4244340" cy="30708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74" y="693420"/>
            <a:ext cx="4117597" cy="2590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648200" y="457200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বঙ্গোপসাগরের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তলদেশে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বিপুল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গ্যাসসম্পদ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2466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52800" y="1524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খনিজ</a:t>
            </a:r>
            <a:r>
              <a:rPr lang="en-GB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67" y="762000"/>
            <a:ext cx="4180813" cy="2895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762000"/>
            <a:ext cx="4114800" cy="2895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0"/>
            <a:ext cx="4122295" cy="2743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724400" y="3962400"/>
            <a:ext cx="411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তলদেশে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খনিজসম্পদ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এছাড়া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উপকূলীয়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জিরকন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মোনাজাইট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লিমোনাইট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সীসা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লোহা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তামা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মূল্যবান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731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002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81400" y="54114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দীপপুঞ্জ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085" y="762000"/>
            <a:ext cx="4143103" cy="2667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9" y="762000"/>
            <a:ext cx="3991489" cy="2667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41" y="3566160"/>
            <a:ext cx="4020187" cy="3124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495800" y="3886200"/>
            <a:ext cx="430638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সাগর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মহাসাগরগুলোর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নিকটস্থ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দ্বীপপুঞ্জকে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মনোরম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পর্যটন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93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0500" y="2438400"/>
            <a:ext cx="876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১।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মহাসাগর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 ।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মহাসাগরের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 ।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দক্ষিণে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বিস্তৃত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জলরাশির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 ।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বঙ্গোপসাগরের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 ।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দীর্ঘতম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সমুদ্রসৈকতের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657600" y="1066798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74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0020" y="1905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43300" y="3810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130" y="1088886"/>
            <a:ext cx="6437739" cy="362122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09600" y="5181600"/>
            <a:ext cx="8389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বঙ্গোপসাগরের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72609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124200" y="845403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8534400" cy="4876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0003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09800" y="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GB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GB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GB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GB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646331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জল</a:t>
            </a:r>
            <a:r>
              <a:rPr lang="en-GB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রাশি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6002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GB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GB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GB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রাশিকে</a:t>
            </a:r>
            <a:r>
              <a:rPr lang="en-GB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GB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GB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500" y="2514600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মহাসাগর</a:t>
            </a:r>
            <a:endParaRPr lang="en-US" sz="8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68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300" y="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0" y="2286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GB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GB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2450" y="2057400"/>
            <a:ext cx="8039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GB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মহাসাগর</a:t>
            </a:r>
            <a:r>
              <a:rPr lang="en-GB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GB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GB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82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13716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3048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012686"/>
            <a:ext cx="8534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GB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GB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শিক্ষার্থিরা</a:t>
            </a:r>
            <a:r>
              <a:rPr lang="en-GB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………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মহাসাগর</a:t>
            </a:r>
            <a:r>
              <a:rPr lang="en-GB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GB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GB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GB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GB" sz="4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GB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GB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মহাসাগর</a:t>
            </a:r>
            <a:r>
              <a:rPr lang="en-GB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সর্ম্পকে</a:t>
            </a:r>
            <a:r>
              <a:rPr lang="en-GB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GB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GB" sz="4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বঙ্গোপসাগরের</a:t>
            </a:r>
            <a:r>
              <a:rPr lang="en-GB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GB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</a:t>
            </a:r>
            <a:r>
              <a:rPr lang="en-GB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GB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GB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36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41105" cy="655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9000" y="990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মহাসাগর</a:t>
            </a:r>
            <a:r>
              <a:rPr lang="en-GB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GB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2860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err="1" smtClean="0">
                <a:latin typeface="NikoshBAN" pitchFamily="2" charset="0"/>
                <a:cs typeface="NikoshBAN" pitchFamily="2" charset="0"/>
              </a:rPr>
              <a:t>মহাসাগর</a:t>
            </a:r>
            <a:r>
              <a:rPr lang="en-GB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GB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latin typeface="NikoshBAN" pitchFamily="2" charset="0"/>
                <a:cs typeface="NikoshBAN" pitchFamily="2" charset="0"/>
              </a:rPr>
              <a:t>বারি</a:t>
            </a:r>
            <a:r>
              <a:rPr lang="en-GB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latin typeface="NikoshBAN" pitchFamily="2" charset="0"/>
                <a:cs typeface="NikoshBAN" pitchFamily="2" charset="0"/>
              </a:rPr>
              <a:t>মন্ডলে</a:t>
            </a:r>
            <a:r>
              <a:rPr lang="en-GB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latin typeface="NikoshBAN" pitchFamily="2" charset="0"/>
                <a:cs typeface="NikoshBAN" pitchFamily="2" charset="0"/>
              </a:rPr>
              <a:t>উন্মুক্ত</a:t>
            </a:r>
            <a:r>
              <a:rPr lang="en-GB" sz="4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4800" b="1" dirty="0" err="1" smtClean="0">
                <a:latin typeface="NikoshBAN" pitchFamily="2" charset="0"/>
                <a:cs typeface="NikoshBAN" pitchFamily="2" charset="0"/>
              </a:rPr>
              <a:t>বিস্তীর্ণ</a:t>
            </a:r>
            <a:r>
              <a:rPr lang="en-GB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latin typeface="NikoshBAN" pitchFamily="2" charset="0"/>
                <a:cs typeface="NikoshBAN" pitchFamily="2" charset="0"/>
              </a:rPr>
              <a:t>সুগভীর</a:t>
            </a:r>
            <a:r>
              <a:rPr lang="en-GB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latin typeface="NikoshBAN" pitchFamily="2" charset="0"/>
                <a:cs typeface="NikoshBAN" pitchFamily="2" charset="0"/>
              </a:rPr>
              <a:t>লবণাক্ত</a:t>
            </a:r>
            <a:r>
              <a:rPr lang="en-GB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latin typeface="NikoshBAN" pitchFamily="2" charset="0"/>
                <a:cs typeface="NikoshBAN" pitchFamily="2" charset="0"/>
              </a:rPr>
              <a:t>জলরাশি</a:t>
            </a:r>
            <a:r>
              <a:rPr lang="en-GB" sz="4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18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00400" y="164455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GB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47244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মহাসাগর</a:t>
            </a:r>
            <a:r>
              <a:rPr lang="en-GB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GB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GB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12192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67000" y="1295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0" y="995452"/>
            <a:ext cx="5295900" cy="33099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172200" y="3810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GB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– ২ </a:t>
            </a:r>
            <a:r>
              <a:rPr lang="en-GB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41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8200"/>
            <a:ext cx="8001000" cy="4953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461260" y="130314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GB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GB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GB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92680" y="579120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GB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সাতটি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14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9246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667000" y="762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GB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GB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GB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9144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09600"/>
            <a:ext cx="6553200" cy="3733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03860" y="4518898"/>
            <a:ext cx="8382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মহাসাগর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প্রশান্ত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মহাসাগর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আটলান্টিক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মহাসাগর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মহাসাগর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মহাসাগর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মহাসাগর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আয়তনের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৭১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শতাংশ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২৯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শতাংশ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স্থলভাগ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8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741</Words>
  <Application>Microsoft Office PowerPoint</Application>
  <PresentationFormat>On-screen Show (4:3)</PresentationFormat>
  <Paragraphs>81</Paragraphs>
  <Slides>27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88</cp:revision>
  <dcterms:created xsi:type="dcterms:W3CDTF">2006-08-16T00:00:00Z</dcterms:created>
  <dcterms:modified xsi:type="dcterms:W3CDTF">2020-06-08T13:30:41Z</dcterms:modified>
</cp:coreProperties>
</file>