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57" r:id="rId3"/>
    <p:sldId id="264" r:id="rId4"/>
    <p:sldId id="270" r:id="rId5"/>
    <p:sldId id="268" r:id="rId6"/>
    <p:sldId id="269" r:id="rId7"/>
    <p:sldId id="271" r:id="rId8"/>
    <p:sldId id="272" r:id="rId9"/>
    <p:sldId id="274" r:id="rId10"/>
    <p:sldId id="275" r:id="rId11"/>
    <p:sldId id="277" r:id="rId12"/>
    <p:sldId id="293" r:id="rId13"/>
    <p:sldId id="282" r:id="rId14"/>
    <p:sldId id="279" r:id="rId15"/>
    <p:sldId id="292" r:id="rId16"/>
    <p:sldId id="284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72" d="100"/>
          <a:sy n="72" d="100"/>
        </p:scale>
        <p:origin x="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1872" y="-11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CAACA-D54C-44DA-B49F-218A4906AB5E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12750-94C9-42BF-B7DC-3B22465B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8190D-E80F-41E2-B972-94BA6EAA54C5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22D2A-951E-4ABF-8B2D-98FAE0A7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0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22D2A-951E-4ABF-8B2D-98FAE0A788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22D2A-951E-4ABF-8B2D-98FAE0A788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A2E-09C8-44BA-B74E-3570AA408A63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703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A2E-09C8-44BA-B74E-3570AA408A63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8786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A2E-09C8-44BA-B74E-3570AA408A63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83854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A2E-09C8-44BA-B74E-3570AA408A63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080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A2E-09C8-44BA-B74E-3570AA408A63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01183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A2E-09C8-44BA-B74E-3570AA408A63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1277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CFEB-24D6-4D8E-A796-6BC3281B4FB5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25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BF-91B4-4D90-8B35-A399F007959D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8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49422" y="6249866"/>
            <a:ext cx="1194578" cy="365760"/>
          </a:xfr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>
              <a:defRPr sz="1400" b="1"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6010" y="6249866"/>
            <a:ext cx="5313412" cy="365760"/>
          </a:xfr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as-IN" dirty="0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5360" y="0"/>
            <a:ext cx="548640" cy="365760"/>
          </a:xfr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 userDrawn="1"/>
        </p:nvSpPr>
        <p:spPr>
          <a:xfrm>
            <a:off x="673100" y="6262566"/>
            <a:ext cx="457200" cy="365760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1155700" y="6262565"/>
            <a:ext cx="457200" cy="365760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eginning 2">
            <a:hlinkClick r:id="" action="ppaction://hlinkshowjump?jump=firstslide" highlightClick="1"/>
          </p:cNvPr>
          <p:cNvSpPr/>
          <p:nvPr userDrawn="1"/>
        </p:nvSpPr>
        <p:spPr>
          <a:xfrm>
            <a:off x="1651000" y="6262565"/>
            <a:ext cx="457200" cy="365760"/>
          </a:xfrm>
          <a:prstGeom prst="actionButtonBeginning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End 9">
            <a:hlinkClick r:id="" action="ppaction://hlinkshowjump?jump=lastslide" highlightClick="1"/>
          </p:cNvPr>
          <p:cNvSpPr/>
          <p:nvPr userDrawn="1"/>
        </p:nvSpPr>
        <p:spPr>
          <a:xfrm>
            <a:off x="2142341" y="6248400"/>
            <a:ext cx="457200" cy="365760"/>
          </a:xfrm>
          <a:prstGeom prst="actionButtonEnd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 userDrawn="1"/>
        </p:nvSpPr>
        <p:spPr>
          <a:xfrm>
            <a:off x="20320" y="6262565"/>
            <a:ext cx="640080" cy="36576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840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A2E-09C8-44BA-B74E-3570AA408A63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0986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A2E-09C8-44BA-B74E-3570AA408A63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5837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8FC-3167-4A5F-8DBA-BA61DA2C4123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F11-4701-49EA-8073-63552B467235}" type="datetime1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1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91D8-3A10-43EC-9E7D-079A284F3A88}" type="datetime1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4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F7B9-4067-4ED5-9114-D41D09DDE238}" type="datetime1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3563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05.24.2020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6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0977-B76D-426F-85C5-399649D187D9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0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FD1-DB1B-42A5-BE52-9A3EA2075EBF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66000">
              <a:schemeClr val="accent6">
                <a:lumMod val="45000"/>
                <a:lumOff val="55000"/>
              </a:schemeClr>
            </a:gs>
            <a:gs pos="26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CA2E-09C8-44BA-B74E-3570AA408A63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nazrulbd1976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8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360" y="0"/>
            <a:ext cx="54864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001000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3200"/>
            <a:ext cx="4661953" cy="355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921270"/>
            <a:ext cx="77836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কাজ- সময় ৩মিনিট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তুমার বাড়িতে ব্যবহৃত ৫টি যন্ত্রের নাম লিখ।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স্ক্রু ড্রাইভার কত প্রকার ও কি কি?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Cl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600"/>
            <a:ext cx="3429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Down Arrow 26"/>
          <p:cNvSpPr/>
          <p:nvPr/>
        </p:nvSpPr>
        <p:spPr>
          <a:xfrm>
            <a:off x="4343400" y="-304800"/>
            <a:ext cx="76200" cy="457200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4410190" y="786390"/>
            <a:ext cx="243870" cy="2362494"/>
            <a:chOff x="4419600" y="2819400"/>
            <a:chExt cx="182880" cy="1828800"/>
          </a:xfrm>
        </p:grpSpPr>
        <p:sp>
          <p:nvSpPr>
            <p:cNvPr id="98" name="Up Arrow 97"/>
            <p:cNvSpPr/>
            <p:nvPr/>
          </p:nvSpPr>
          <p:spPr>
            <a:xfrm>
              <a:off x="4419600" y="2819400"/>
              <a:ext cx="182880" cy="8229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Down Arrow 98"/>
            <p:cNvSpPr/>
            <p:nvPr/>
          </p:nvSpPr>
          <p:spPr>
            <a:xfrm>
              <a:off x="4461804" y="3733800"/>
              <a:ext cx="76200" cy="914400"/>
            </a:xfrm>
            <a:prstGeom prst="down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Oval 99"/>
          <p:cNvSpPr/>
          <p:nvPr/>
        </p:nvSpPr>
        <p:spPr>
          <a:xfrm>
            <a:off x="4337679" y="1771424"/>
            <a:ext cx="365760" cy="3657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962400" y="2362200"/>
            <a:ext cx="12192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NAZRUL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5838" y="76200"/>
            <a:ext cx="4708828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ধরন অনুযায়ী যন্ত্রপাতি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49" y="707605"/>
            <a:ext cx="5717551" cy="46176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00355" y="5464314"/>
            <a:ext cx="2438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মার্কিং টুলস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2" y="677690"/>
            <a:ext cx="5810765" cy="46563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93423" y="5464314"/>
            <a:ext cx="2438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ফার্মিং টুলস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11" y="685800"/>
            <a:ext cx="5731505" cy="460966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429000" y="5464314"/>
            <a:ext cx="2438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কাটিং টুলস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28" y="685800"/>
            <a:ext cx="5735796" cy="460212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9000" y="5410200"/>
            <a:ext cx="2438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মেজারিং টুলস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5798180" cy="467271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45653" y="5470646"/>
            <a:ext cx="2438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টেস্টিং টুলস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5798180" cy="46656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379481" y="5470646"/>
            <a:ext cx="2438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5753616" cy="464934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429000" y="5464314"/>
            <a:ext cx="2438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 টুলস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30" grpId="0" animBg="1"/>
      <p:bldP spid="37" grpId="0" animBg="1"/>
      <p:bldP spid="39" grpId="0" animBg="1"/>
      <p:bldP spid="41" grpId="0" animBg="1"/>
      <p:bldP spid="4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02075"/>
              </p:ext>
            </p:extLst>
          </p:nvPr>
        </p:nvGraphicFramePr>
        <p:xfrm>
          <a:off x="2895600" y="2438400"/>
          <a:ext cx="27432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2438400"/>
                        <a:ext cx="274320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720458"/>
            <a:ext cx="4708828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3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92"/>
          <p:cNvGrpSpPr/>
          <p:nvPr/>
        </p:nvGrpSpPr>
        <p:grpSpPr>
          <a:xfrm>
            <a:off x="2057400" y="487681"/>
            <a:ext cx="5029200" cy="5002698"/>
            <a:chOff x="2057400" y="914400"/>
            <a:chExt cx="5029200" cy="5002698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2095500" y="3439804"/>
              <a:ext cx="4953000" cy="158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57400" y="3325504"/>
              <a:ext cx="5029200" cy="76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55744" y="914400"/>
              <a:ext cx="8382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tx1"/>
                  </a:solidFill>
                </a:rPr>
                <a:t>00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606006">
              <a:off x="6194663" y="2984451"/>
              <a:ext cx="8382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tx1"/>
                  </a:solidFill>
                </a:rPr>
                <a:t>45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0800000">
              <a:off x="4191000" y="5097957"/>
              <a:ext cx="8382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tx1"/>
                  </a:solidFill>
                </a:rPr>
                <a:t>30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044224">
              <a:off x="2072357" y="2974934"/>
              <a:ext cx="838200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tx1"/>
                  </a:solidFill>
                </a:rPr>
                <a:t>15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22484">
              <a:off x="5369491" y="1278231"/>
              <a:ext cx="8382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tx1"/>
                  </a:solidFill>
                </a:rPr>
                <a:t>55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4006341">
              <a:off x="6044192" y="2040230"/>
              <a:ext cx="8382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tx1"/>
                  </a:solidFill>
                </a:rPr>
                <a:t>50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7018002">
              <a:off x="5997944" y="3948053"/>
              <a:ext cx="8382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tx1"/>
                  </a:solidFill>
                </a:rPr>
                <a:t>40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8348514">
              <a:off x="5242109" y="4772631"/>
              <a:ext cx="8382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tx1"/>
                  </a:solidFill>
                </a:rPr>
                <a:t>35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2773768">
              <a:off x="3054065" y="4753782"/>
              <a:ext cx="838200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tx1"/>
                  </a:solidFill>
                </a:rPr>
                <a:t>25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4539971">
              <a:off x="2320309" y="3915115"/>
              <a:ext cx="838200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tx1"/>
                  </a:solidFill>
                </a:rPr>
                <a:t>20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7686079">
              <a:off x="2310574" y="1985845"/>
              <a:ext cx="838200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tx1"/>
                  </a:solidFill>
                </a:rPr>
                <a:t>10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978628">
              <a:off x="2995765" y="1234229"/>
              <a:ext cx="8382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tx1"/>
                  </a:solidFill>
                </a:rPr>
                <a:t>05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93"/>
          <p:cNvGrpSpPr/>
          <p:nvPr/>
        </p:nvGrpSpPr>
        <p:grpSpPr>
          <a:xfrm>
            <a:off x="496370" y="-274319"/>
            <a:ext cx="7733230" cy="6446865"/>
            <a:chOff x="496370" y="106335"/>
            <a:chExt cx="7733230" cy="6446865"/>
          </a:xfrm>
        </p:grpSpPr>
        <p:grpSp>
          <p:nvGrpSpPr>
            <p:cNvPr id="22" name="Group 90"/>
            <p:cNvGrpSpPr/>
            <p:nvPr/>
          </p:nvGrpSpPr>
          <p:grpSpPr>
            <a:xfrm>
              <a:off x="496370" y="106335"/>
              <a:ext cx="7733230" cy="6446865"/>
              <a:chOff x="582231" y="60658"/>
              <a:chExt cx="7733230" cy="644686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990600" y="242003"/>
                <a:ext cx="3095368" cy="6082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63933" y="242003"/>
                <a:ext cx="2985971" cy="6082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900861" y="1636296"/>
                <a:ext cx="1631092" cy="47027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00861" y="228600"/>
                <a:ext cx="1408670" cy="4812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hord 27"/>
              <p:cNvSpPr/>
              <p:nvPr/>
            </p:nvSpPr>
            <p:spPr>
              <a:xfrm rot="3323311">
                <a:off x="628063" y="66279"/>
                <a:ext cx="914400" cy="9906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hord 28"/>
              <p:cNvSpPr/>
              <p:nvPr/>
            </p:nvSpPr>
            <p:spPr>
              <a:xfrm rot="21404827">
                <a:off x="582231" y="5511545"/>
                <a:ext cx="914400" cy="9906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hord 29"/>
              <p:cNvSpPr/>
              <p:nvPr/>
            </p:nvSpPr>
            <p:spPr>
              <a:xfrm rot="14461321">
                <a:off x="7242231" y="5473627"/>
                <a:ext cx="1077192" cy="9906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hord 30"/>
              <p:cNvSpPr/>
              <p:nvPr/>
            </p:nvSpPr>
            <p:spPr>
              <a:xfrm rot="10303394">
                <a:off x="7401061" y="60658"/>
                <a:ext cx="914400" cy="9906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895600" y="2209800"/>
              <a:ext cx="3276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CITTIZEN</a:t>
              </a:r>
              <a:endParaRPr lang="en-US" sz="4400" dirty="0"/>
            </a:p>
          </p:txBody>
        </p:sp>
      </p:grpSp>
      <p:sp>
        <p:nvSpPr>
          <p:cNvPr id="32" name="Oval 31"/>
          <p:cNvSpPr/>
          <p:nvPr/>
        </p:nvSpPr>
        <p:spPr>
          <a:xfrm>
            <a:off x="2286000" y="640081"/>
            <a:ext cx="4572000" cy="457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6800" y="3230881"/>
            <a:ext cx="6781800" cy="22133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কাজ- সময় ৩মিনিট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যন্ত্রপাতির একটি তালিকা তৈরী কর।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কাজের ধরন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 সাজাও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5" y="1057946"/>
            <a:ext cx="4536281" cy="3590254"/>
          </a:xfrm>
          <a:prstGeom prst="rect">
            <a:avLst/>
          </a:prstGeom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9188648" y="6268244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19426" y="2057400"/>
            <a:ext cx="2609636" cy="59377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ফার্মিং টুলস</a:t>
            </a:r>
            <a:endParaRPr lang="en-US" sz="36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5299034" y="2925659"/>
            <a:ext cx="2609636" cy="584019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হ্যান্ট টুলস</a:t>
            </a:r>
            <a:endParaRPr lang="en-US" sz="3600" b="1" dirty="0"/>
          </a:p>
        </p:txBody>
      </p:sp>
      <p:sp>
        <p:nvSpPr>
          <p:cNvPr id="32" name="Flowchart: Alternate Process 31"/>
          <p:cNvSpPr/>
          <p:nvPr/>
        </p:nvSpPr>
        <p:spPr>
          <a:xfrm>
            <a:off x="5308693" y="1299940"/>
            <a:ext cx="2590318" cy="575955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মেশিন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08693" y="3892615"/>
            <a:ext cx="2590318" cy="548187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মার্কিং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935478" y="152400"/>
            <a:ext cx="5584031" cy="851297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কোনটি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286000" y="4789651"/>
            <a:ext cx="4696751" cy="73648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8" name="Picture 3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2328821" y="4764354"/>
            <a:ext cx="4797343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80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49203" y="311125"/>
            <a:ext cx="5111551" cy="767057"/>
          </a:xfrm>
          <a:prstGeom prst="roundRect">
            <a:avLst>
              <a:gd name="adj" fmla="val 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000" b="1" dirty="0" smtClean="0">
                <a:solidFill>
                  <a:srgbClr val="FF0000"/>
                </a:solidFill>
              </a:rPr>
              <a:t>সঠিক উত্তরে ক্লিক কর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809891" y="5195583"/>
            <a:ext cx="5922554" cy="71469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1" y="1204573"/>
            <a:ext cx="3887679" cy="374842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89375" y="2070715"/>
            <a:ext cx="2609636" cy="59377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ফার্মিং টুলস</a:t>
            </a:r>
            <a:endParaRPr lang="en-US" sz="3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308693" y="2873823"/>
            <a:ext cx="2590318" cy="548187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মার্কিং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9786" y="3695032"/>
            <a:ext cx="2609636" cy="584019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হ্যান্ট টুলস</a:t>
            </a:r>
            <a:endParaRPr lang="en-US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838200" y="5181600"/>
            <a:ext cx="5922554" cy="71469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838200" y="5221808"/>
            <a:ext cx="5922554" cy="71469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5308693" y="1320981"/>
            <a:ext cx="2609636" cy="584019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মেশিন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endParaRPr lang="en-US" sz="3600" b="1" dirty="0"/>
          </a:p>
        </p:txBody>
      </p:sp>
      <p:pic>
        <p:nvPicPr>
          <p:cNvPr id="16" name="Picture 15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076042" y="5219039"/>
            <a:ext cx="5446869" cy="87414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49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209925" y="752605"/>
            <a:ext cx="4369628" cy="2200989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3429000"/>
            <a:ext cx="7985760" cy="175432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তোমার বাড়িতে কি কি যন্ত্রপাতি আছে? তার একটি তালিকা তৈরী করে। যন্ত্রের প্রকারভেদ অনুযায়ী সাজাও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তুমি ব্যবহার কর এমন ৫টি যন্ত্রের নাম লিখ।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26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1524000"/>
            <a:ext cx="7924800" cy="3352800"/>
            <a:chOff x="609600" y="1524000"/>
            <a:chExt cx="7924800" cy="3352800"/>
          </a:xfrm>
        </p:grpSpPr>
        <p:sp>
          <p:nvSpPr>
            <p:cNvPr id="3" name="Donut 2"/>
            <p:cNvSpPr/>
            <p:nvPr/>
          </p:nvSpPr>
          <p:spPr>
            <a:xfrm>
              <a:off x="5715000" y="3962400"/>
              <a:ext cx="990600" cy="9144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1828800" y="3962400"/>
              <a:ext cx="990600" cy="9144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1524000"/>
              <a:ext cx="7924800" cy="2580323"/>
            </a:xfrm>
            <a:prstGeom prst="snipRoundRect">
              <a:avLst>
                <a:gd name="adj1" fmla="val 50000"/>
                <a:gd name="adj2" fmla="val 49845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95400" y="2895600"/>
              <a:ext cx="6096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352800"/>
              <a:ext cx="609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600" y="3352800"/>
              <a:ext cx="609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00600" y="3352800"/>
              <a:ext cx="609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67400" y="3352800"/>
              <a:ext cx="609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3352800"/>
              <a:ext cx="609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Parallelogram 13"/>
          <p:cNvSpPr/>
          <p:nvPr/>
        </p:nvSpPr>
        <p:spPr>
          <a:xfrm>
            <a:off x="0" y="4885008"/>
            <a:ext cx="9144000" cy="762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1.01667 0.0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3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49422" y="6298842"/>
            <a:ext cx="1194578" cy="365760"/>
          </a:xfrm>
        </p:spPr>
        <p:txBody>
          <a:bodyPr/>
          <a:lstStyle/>
          <a:p>
            <a:r>
              <a:rPr lang="en-US" dirty="0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274158"/>
            <a:ext cx="5282422" cy="365760"/>
          </a:xfrm>
        </p:spPr>
        <p:txBody>
          <a:bodyPr/>
          <a:lstStyle/>
          <a:p>
            <a:r>
              <a:rPr lang="as-IN" dirty="0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360" y="0"/>
            <a:ext cx="54864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Picture 13" descr="DSC_05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4801"/>
            <a:ext cx="2590800" cy="3048870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866093" y="3264930"/>
            <a:ext cx="7287307" cy="3027228"/>
          </a:xfrm>
          <a:prstGeom prst="fram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61539" tIns="30770" rIns="61539" bIns="3077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091" y="304800"/>
            <a:ext cx="4739557" cy="2985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মোঃ নজরুল ইসলাম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ইন্সট্রাক্টরঃ লুৎফুর রহমান হাইস্কুল এন্ড কলেজ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ডাকঃ আটগ্রাম, উপজেলাঃ জকিগঞ্জ, জেলাঃ সিলেট।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নং ০১৭৯৯৩০৫০০৫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Email-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nazrulbd1976@gmail.com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মুক্তপাঠ আইডি -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NikoshBAN" pitchFamily="2" charset="0"/>
                <a:hlinkClick r:id="rId4"/>
              </a:rPr>
              <a:t>nazrulbd1976@gmail.com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ফেইস বুক আইডি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nazrulbd1976@gmail.com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শিক্ষক বাতায়ন আইডি-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NikoshBAN" pitchFamily="2" charset="0"/>
              </a:rPr>
              <a:t>nazrulbd1976@gmail.com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" y="0"/>
            <a:ext cx="4663440" cy="62921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55" y="3517"/>
            <a:ext cx="4443146" cy="62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562"/>
            <a:ext cx="7263622" cy="62234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0" y="1174321"/>
            <a:ext cx="4781893" cy="3505617"/>
          </a:xfrm>
          <a:prstGeom prst="ellipse">
            <a:avLst/>
          </a:prstGeom>
          <a:solidFill>
            <a:srgbClr val="00B05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</a:t>
            </a:r>
          </a:p>
          <a:p>
            <a:pPr algn="ctr"/>
            <a:r>
              <a:rPr lang="bn-BD" sz="5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</a:t>
            </a:r>
          </a:p>
          <a:p>
            <a:pPr algn="ctr"/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3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6" y="228600"/>
            <a:ext cx="4284027" cy="2801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66" y="246534"/>
            <a:ext cx="3681434" cy="2801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7" y="3127085"/>
            <a:ext cx="4284026" cy="3045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66" y="3127085"/>
            <a:ext cx="3757634" cy="30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5911"/>
            <a:ext cx="7772400" cy="59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Bevel 4"/>
          <p:cNvSpPr/>
          <p:nvPr/>
        </p:nvSpPr>
        <p:spPr>
          <a:xfrm>
            <a:off x="501164" y="365760"/>
            <a:ext cx="8094196" cy="2821960"/>
          </a:xfrm>
          <a:prstGeom prst="bevel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 আমরা পড়ব যন্ত্রপাতি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87720"/>
            <a:ext cx="4063222" cy="27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1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57400" y="500499"/>
            <a:ext cx="3810000" cy="108633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223" y="2209800"/>
            <a:ext cx="5214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736" y="3200400"/>
            <a:ext cx="77836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যন্ত্রপাতি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 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ব্যবহার ব্যাখ্যা করতে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ব্যবহার করে কাজ করতে পারবে।</a:t>
            </a:r>
            <a:endParaRPr lang="bn-BD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8" y="1143000"/>
            <a:ext cx="7263622" cy="48970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09800" y="188462"/>
            <a:ext cx="3810000" cy="79564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bn-BD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</a:t>
            </a:r>
            <a:fld id="{E3CAD5F8-BDF2-40DD-823D-C06CBE408506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ইসলাম, ইন্সট্রাক্টর,  লুৎফুর রহমান হাইস্কুল এণ্ড কলেজ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7" y="152400"/>
            <a:ext cx="2555264" cy="167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85" y="152400"/>
            <a:ext cx="2480095" cy="1797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7" y="2209800"/>
            <a:ext cx="2555264" cy="1816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85" y="2286000"/>
            <a:ext cx="2480095" cy="1816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64" y="152400"/>
            <a:ext cx="2414409" cy="179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64" y="2286000"/>
            <a:ext cx="2414409" cy="1816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7" y="4343400"/>
            <a:ext cx="2555264" cy="1651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84" y="3505200"/>
            <a:ext cx="5291875" cy="3000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7343" y="13716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হাতুড়ি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6105" y="145798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 রেন্স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1638" y="1457980"/>
            <a:ext cx="220507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 স্ক্রু ড্রাইভার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5684" y="3581400"/>
            <a:ext cx="142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প্লায়ার্স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3615526"/>
            <a:ext cx="220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ফ্লাট স্ক্রু ড্রাইভার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3127" y="3657600"/>
            <a:ext cx="220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ট্রাইস্কয়ার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343" y="5517142"/>
            <a:ext cx="142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স্টীল ট্যাপ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3122" y="5542695"/>
            <a:ext cx="142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স্টীল রোল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1177</TotalTime>
  <Words>467</Words>
  <Application>Microsoft Office PowerPoint</Application>
  <PresentationFormat>On-screen Show (4:3)</PresentationFormat>
  <Paragraphs>123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Wisp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103</cp:revision>
  <dcterms:created xsi:type="dcterms:W3CDTF">2006-08-16T00:00:00Z</dcterms:created>
  <dcterms:modified xsi:type="dcterms:W3CDTF">2020-06-08T17:31:10Z</dcterms:modified>
</cp:coreProperties>
</file>