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6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2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0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4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2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2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5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4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6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1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6A9D-783C-4F09-8827-4CA7A28447E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E9C8-CB46-4661-A9F9-526EF638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3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7338" y="1942330"/>
            <a:ext cx="7940162" cy="4022819"/>
          </a:xfrm>
          <a:prstGeom prst="rect">
            <a:avLst/>
          </a:prstGeom>
          <a:noFill/>
        </p:spPr>
        <p:txBody>
          <a:bodyPr wrap="none" lIns="97714" tIns="48857" rIns="97714" bIns="4885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bn-BD" sz="25500" b="1" spc="53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5700" b="1" spc="53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700" b="1" spc="53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46844" y="2415788"/>
            <a:ext cx="1150937" cy="121443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14" tIns="48857" rIns="97714" bIns="488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51377" y="1135506"/>
            <a:ext cx="9231312" cy="975831"/>
          </a:xfrm>
          <a:prstGeom prst="rect">
            <a:avLst/>
          </a:prstGeom>
          <a:noFill/>
        </p:spPr>
        <p:txBody>
          <a:bodyPr wrap="square" lIns="97714" tIns="48857" rIns="97714" bIns="48857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bn-IN" sz="5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সকলকে </a:t>
            </a:r>
            <a:endParaRPr lang="en-US" sz="57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91760" y="2111782"/>
            <a:ext cx="1150938" cy="121443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14" tIns="48857" rIns="97714" bIns="488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0673" y="2134007"/>
            <a:ext cx="1150937" cy="121443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14" tIns="48857" rIns="97714" bIns="488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14660" y="2319745"/>
            <a:ext cx="1150938" cy="121443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14" tIns="48857" rIns="97714" bIns="488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08135" y="722720"/>
            <a:ext cx="1479550" cy="1411287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14" tIns="48857" rIns="97714" bIns="488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2797" y="694145"/>
            <a:ext cx="1481138" cy="1411287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714" tIns="48857" rIns="97714" bIns="488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0" y="268069"/>
            <a:ext cx="495299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বাবসায়ের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2038816" y="-198994"/>
            <a:ext cx="852802" cy="3101634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5966" y="2134612"/>
            <a:ext cx="4016034" cy="30469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জনকল্যান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সাধন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সুষ্ঠু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বন্টন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কর্মসংস্থানের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সুযোগ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একচেটিয়া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শ্রমিক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কল্যাণ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আঞ্চলিক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সাম্য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প্রতিষ্টা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৭.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আমদানি-রপ্তানি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শিল্পায়ন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133600"/>
            <a:ext cx="3939834" cy="230832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৯.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ব্যবস্থার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১০.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স্থিতিশীলতা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১১.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সংরক্ষন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১২.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১৩.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স্বাস্থ্যের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উন্নয়ন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১৪.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দূর্ণীতি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অপচয়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Elbow Connector 13"/>
          <p:cNvCxnSpPr/>
          <p:nvPr/>
        </p:nvCxnSpPr>
        <p:spPr>
          <a:xfrm>
            <a:off x="2971800" y="1351823"/>
            <a:ext cx="4482172" cy="398910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5400000">
            <a:off x="2038816" y="-226485"/>
            <a:ext cx="852802" cy="3101634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70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2514600" y="228600"/>
            <a:ext cx="4267200" cy="114300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S-29-11-2018-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55" y="1371600"/>
            <a:ext cx="3777243" cy="2971800"/>
          </a:xfrm>
          <a:prstGeom prst="rect">
            <a:avLst/>
          </a:prstGeom>
        </p:spPr>
      </p:pic>
      <p:pic>
        <p:nvPicPr>
          <p:cNvPr id="5" name="Picture 4" descr="btcl 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850" y="1524000"/>
            <a:ext cx="4933950" cy="2819400"/>
          </a:xfrm>
          <a:prstGeom prst="rect">
            <a:avLst/>
          </a:prstGeom>
        </p:spPr>
      </p:pic>
      <p:sp>
        <p:nvSpPr>
          <p:cNvPr id="6" name="Up Arrow Callout 5"/>
          <p:cNvSpPr/>
          <p:nvPr/>
        </p:nvSpPr>
        <p:spPr>
          <a:xfrm>
            <a:off x="1752600" y="4572000"/>
            <a:ext cx="5638800" cy="1981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প্রদর্শিত রাষ্ট্রীয় ব্যবসায় ছাড়াও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কয়েকটি রাষ্ট্রীয় ব্যবসার তালিকা তৈরি কর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3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3200400" y="304800"/>
            <a:ext cx="2819400" cy="22098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3528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দাও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73727" y="3345874"/>
            <a:ext cx="457200" cy="646328"/>
          </a:xfrm>
          <a:prstGeom prst="rightArrow">
            <a:avLst>
              <a:gd name="adj1" fmla="val 50000"/>
              <a:gd name="adj2" fmla="val 65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30926" y="4343400"/>
            <a:ext cx="7460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রেলওয়ে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প্রতিষ্টান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101436" y="4343401"/>
            <a:ext cx="457200" cy="646328"/>
          </a:xfrm>
          <a:prstGeom prst="rightArrow">
            <a:avLst>
              <a:gd name="adj1" fmla="val 50000"/>
              <a:gd name="adj2" fmla="val 65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0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69"/>
          <a:stretch/>
        </p:blipFill>
        <p:spPr>
          <a:xfrm>
            <a:off x="1524000" y="931277"/>
            <a:ext cx="5671233" cy="3975598"/>
          </a:xfrm>
          <a:prstGeom prst="rect">
            <a:avLst/>
          </a:prstGeom>
        </p:spPr>
      </p:pic>
      <p:sp>
        <p:nvSpPr>
          <p:cNvPr id="3" name="Flowchart: Decision 2"/>
          <p:cNvSpPr/>
          <p:nvPr/>
        </p:nvSpPr>
        <p:spPr>
          <a:xfrm>
            <a:off x="2895601" y="152400"/>
            <a:ext cx="4299632" cy="1447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724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পুরানো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8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839200" cy="3733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2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1886" y="0"/>
            <a:ext cx="6858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rot="20581005">
            <a:off x="32870" y="2205629"/>
            <a:ext cx="62484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তোফায়েল হোসেন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20556505">
            <a:off x="1125686" y="3279387"/>
            <a:ext cx="5198914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প্রভাষক, ব্যবস্থাপনা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20569168">
            <a:off x="17349" y="4172375"/>
            <a:ext cx="6564205" cy="5931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সান্তাহার টেকনিক্যাল এন্ড বিজনেস ম্যানেজমেন্ট কলেজ</a:t>
            </a:r>
            <a:endParaRPr lang="en-US" sz="2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20581227">
            <a:off x="316785" y="5109620"/>
            <a:ext cx="6519699" cy="533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Email:-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litonnenews70@gmail.com</a:t>
            </a:r>
            <a:endParaRPr lang="bn-BD" sz="4000" b="1" dirty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700" y="1066800"/>
            <a:ext cx="2575100" cy="37684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1808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804863"/>
            <a:ext cx="9144000" cy="5824537"/>
          </a:xfrm>
          <a:prstGeom prst="horizontalScroll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1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801" dirty="0"/>
          </a:p>
        </p:txBody>
      </p:sp>
      <p:sp>
        <p:nvSpPr>
          <p:cNvPr id="4" name="Oval Callout 3"/>
          <p:cNvSpPr/>
          <p:nvPr/>
        </p:nvSpPr>
        <p:spPr>
          <a:xfrm>
            <a:off x="3733800" y="152400"/>
            <a:ext cx="4757737" cy="987136"/>
          </a:xfrm>
          <a:prstGeom prst="wedgeEllipseCallout">
            <a:avLst>
              <a:gd name="adj1" fmla="val -32545"/>
              <a:gd name="adj2" fmla="val 784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9354" y="1905000"/>
            <a:ext cx="5989246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ব্যবস্থাপনা-১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-</a:t>
            </a:r>
            <a:endParaRPr lang="en-US" sz="36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4038600"/>
            <a:ext cx="48006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4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fd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733800"/>
            <a:ext cx="2514600" cy="2133600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E:\V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447800"/>
            <a:ext cx="4225946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00200" y="304800"/>
            <a:ext cx="5334000" cy="685800"/>
          </a:xfrm>
          <a:prstGeom prst="rect">
            <a:avLst/>
          </a:prstGeom>
          <a:solidFill>
            <a:srgbClr val="92D05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E:\hj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733800"/>
            <a:ext cx="762000" cy="609600"/>
          </a:xfrm>
          <a:prstGeom prst="rect">
            <a:avLst/>
          </a:prstGeom>
          <a:noFill/>
        </p:spPr>
      </p:pic>
      <p:pic>
        <p:nvPicPr>
          <p:cNvPr id="1026" name="Picture 2" descr="F:\CONTANT ( DOWENLOD) -\CONTANT PIC\রাষ্ট্রিীয় ব্যবসায়\images (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27" y="1447800"/>
            <a:ext cx="290697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CONTANT ( DOWENLOD) -\CONTANT PIC\রাষ্ট্রিীয় ব্যবসায়\images (7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67225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ITON\Desktop\downloa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4467225"/>
            <a:ext cx="30003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000" y="1944231"/>
            <a:ext cx="137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391400" y="76201"/>
            <a:ext cx="1752600" cy="1868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তো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3800" y="1066800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গন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40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3999" y="228600"/>
            <a:ext cx="5257801" cy="838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905000"/>
            <a:ext cx="868680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জনগনের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জনগনের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কল্যানে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পালনের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তাগিদেই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জনকল্যান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স্বার্থ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উন্নয়নের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অংশগ্রহনের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প্রতিষ্টান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তোলে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উন্নয়নে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মালিকানাধীন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সংস্থাসমুহ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গুরুত্বপূর্ন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রাখছে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ধনবৈষম্য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কল্যানবৃদ্ধি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রাষ্ট্রায়ত্ত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অভিজ্ঞতা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তেমন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সুখকর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দূর্বলতা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অব্যাহত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দূর্নীতি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লুটপাটের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প্রতিষ্টান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লোকশানে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own Arrow 3"/>
          <p:cNvSpPr/>
          <p:nvPr/>
        </p:nvSpPr>
        <p:spPr>
          <a:xfrm>
            <a:off x="4262091" y="1066800"/>
            <a:ext cx="233708" cy="762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8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04800"/>
            <a:ext cx="2286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LITON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23" y="1295400"/>
            <a:ext cx="2857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ITON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2" y="1279814"/>
            <a:ext cx="2886075" cy="176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ITON\Desktop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50" y="1316182"/>
            <a:ext cx="2613000" cy="17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ITON\Desktop\downlo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23" y="33147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ITON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804" y="3352800"/>
            <a:ext cx="4426396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72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304800"/>
            <a:ext cx="4495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1487269"/>
            <a:ext cx="2286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352800" y="2133600"/>
            <a:ext cx="0" cy="2362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2800" y="4495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352800" y="38862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52800" y="32004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52800" y="2514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2362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বিভাগীয়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সংগঠন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3836" y="2985838"/>
            <a:ext cx="377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কর্পো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রেশন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বিধিবদ্ধ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সংস্থা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3836" y="3701534"/>
            <a:ext cx="3699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বেসরকারী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মূলধনী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কোম্পানী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0" y="4311134"/>
            <a:ext cx="37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পর্ষদ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9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5898" y="304800"/>
            <a:ext cx="23391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b="1" spc="150" dirty="0">
                <a:ln w="11430"/>
                <a:solidFill>
                  <a:srgbClr val="7030A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5400" b="1" spc="150" dirty="0">
                <a:ln w="11430"/>
                <a:solidFill>
                  <a:srgbClr val="7030A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endParaRPr lang="en-US" sz="5400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533400" y="1295400"/>
            <a:ext cx="9458325" cy="448151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bn-BD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428625" indent="-428625">
              <a:buFont typeface="Wingdings" panose="05000000000000000000" pitchFamily="2" charset="2"/>
              <a:buChar char="v"/>
            </a:pP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রাস্ট্রীয় ব্যবসায় সম্পর্কে ধারনা নিতে পারবে</a:t>
            </a:r>
          </a:p>
          <a:p>
            <a:pPr marL="428625" indent="-428625"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28625" indent="-428625">
              <a:buFont typeface="Wingdings" panose="05000000000000000000" pitchFamily="2" charset="2"/>
              <a:buChar char="v"/>
            </a:pP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শ্রেনীবিভাগ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5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TON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831275"/>
            <a:ext cx="3022611" cy="229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ITON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30169"/>
            <a:ext cx="3524251" cy="261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hi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3630168"/>
            <a:ext cx="3543300" cy="2618232"/>
          </a:xfrm>
          <a:prstGeom prst="rect">
            <a:avLst/>
          </a:prstGeom>
        </p:spPr>
      </p:pic>
      <p:pic>
        <p:nvPicPr>
          <p:cNvPr id="5" name="Picture 4" descr="sea beac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1" y="831274"/>
            <a:ext cx="2885937" cy="2292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1" y="3200400"/>
            <a:ext cx="1676399" cy="35394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প্রদর্শিত ছবিগুলো থেকে রাষ্ট্রীয় ব্যবসার  ছবি খুজে বের কর এবং এর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সুফল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LITON\Desktop\download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831274"/>
            <a:ext cx="2667000" cy="229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19169" y="76200"/>
            <a:ext cx="533883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0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337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LITON</dc:creator>
  <cp:lastModifiedBy>LITON</cp:lastModifiedBy>
  <cp:revision>35</cp:revision>
  <dcterms:created xsi:type="dcterms:W3CDTF">2020-05-03T10:27:25Z</dcterms:created>
  <dcterms:modified xsi:type="dcterms:W3CDTF">2020-06-08T06:24:22Z</dcterms:modified>
</cp:coreProperties>
</file>