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526" r:id="rId3"/>
    <p:sldId id="307" r:id="rId4"/>
    <p:sldId id="527" r:id="rId5"/>
    <p:sldId id="543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42" r:id="rId14"/>
    <p:sldId id="537" r:id="rId15"/>
    <p:sldId id="538" r:id="rId16"/>
    <p:sldId id="539" r:id="rId17"/>
    <p:sldId id="540" r:id="rId18"/>
    <p:sldId id="541" r:id="rId19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041BC8"/>
    <a:srgbClr val="007A37"/>
    <a:srgbClr val="800080"/>
    <a:srgbClr val="FFFFFF"/>
    <a:srgbClr val="FF0066"/>
    <a:srgbClr val="FF3399"/>
    <a:srgbClr val="820000"/>
    <a:srgbClr val="FFCC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 showGuides="1">
      <p:cViewPr varScale="1">
        <p:scale>
          <a:sx n="74" d="100"/>
          <a:sy n="74" d="100"/>
        </p:scale>
        <p:origin x="734" y="53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85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smtClean="0"/>
              <a:t>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pcUZYEog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4699" y="593419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270254"/>
            <a:ext cx="180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নং-2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4699" y="2661920"/>
            <a:ext cx="5495121" cy="4165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745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817796" y="2732294"/>
            <a:ext cx="418048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 algn="just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220980" y="1033911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8" name="TextBox 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2502" y="190793"/>
            <a:ext cx="3576320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ফ্লো-চার্ট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11497"/>
              </p:ext>
            </p:extLst>
          </p:nvPr>
        </p:nvGraphicFramePr>
        <p:xfrm>
          <a:off x="426720" y="1165370"/>
          <a:ext cx="12242800" cy="56824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49120"/>
                <a:gridCol w="5354320"/>
                <a:gridCol w="5039360"/>
              </a:tblGrid>
              <a:tr h="5146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</a:t>
                      </a:r>
                      <a:r>
                        <a:rPr lang="en-US" sz="320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</a:t>
                      </a:r>
                      <a:endParaRPr lang="en-US" sz="3200" b="1" dirty="0">
                        <a:solidFill>
                          <a:srgbClr val="51237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32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32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3200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3200" b="1" dirty="0">
                        <a:solidFill>
                          <a:srgbClr val="51237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51237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লোয়ার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51237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51237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51237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লোয়ার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এটাচ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এটাচ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ডবল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0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16200000" flipH="1">
            <a:off x="788961" y="2579083"/>
            <a:ext cx="3156638" cy="2153920"/>
          </a:xfrm>
          <a:prstGeom prst="bentConnector3">
            <a:avLst>
              <a:gd name="adj1" fmla="val 9988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139680" y="1095320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47644" y="1603317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55262" y="2032002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255262" y="2487236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55262" y="297688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55262" y="351028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47644" y="391160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55262" y="4375844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43835" y="481584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33675" y="5315642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242568" y="5800204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33683" y="6263639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80159" y="1107900"/>
            <a:ext cx="8890000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290319" y="1103513"/>
            <a:ext cx="10160" cy="26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265422" y="1080080"/>
            <a:ext cx="10160" cy="26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280159" y="1594312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0146031" y="1625601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0800000" flipV="1">
            <a:off x="7426960" y="2548196"/>
            <a:ext cx="2722880" cy="2227004"/>
          </a:xfrm>
          <a:prstGeom prst="bentConnector3">
            <a:avLst>
              <a:gd name="adj1" fmla="val 37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270502" y="753283"/>
            <a:ext cx="10160" cy="26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135871" y="2086898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2728" y="1516219"/>
            <a:ext cx="11473664" cy="650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936" y="3405979"/>
            <a:ext cx="11071249" cy="588469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Video Link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://www.youtube.com/watch?v=MypcUZYEogY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19650" y="2454316"/>
            <a:ext cx="51411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৫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5" y="2051953"/>
            <a:ext cx="9954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ছয়চাট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8" y="4781323"/>
            <a:ext cx="327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6" y="5375686"/>
            <a:ext cx="294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353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35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34340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35034" y="1518428"/>
            <a:ext cx="3463372" cy="24156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235034" y="4124778"/>
            <a:ext cx="3463372" cy="254285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8" name="TextBox 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3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813E-6 -3.40278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665" y="5902744"/>
            <a:ext cx="9229735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সিকুয়েন্স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7461" y="2035175"/>
            <a:ext cx="6289040" cy="4307840"/>
          </a:xfrm>
          <a:prstGeom prst="roundRect">
            <a:avLst>
              <a:gd name="adj" fmla="val 80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মেকিং-2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6910" y="658157"/>
            <a:ext cx="6729099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3452" y="1971675"/>
            <a:ext cx="5800725" cy="4486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7063" y="468282"/>
            <a:ext cx="9963960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7063" y="493218"/>
            <a:ext cx="9655053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1265" y="2028827"/>
            <a:ext cx="6195557" cy="41243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204" b="-1684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3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32869" y="834042"/>
            <a:ext cx="4632347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1265" y="2028827"/>
            <a:ext cx="6195557" cy="41243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১-৫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4400" b="1" u="sng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endParaRPr lang="en-US" sz="4400" b="1" u="sng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356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25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41743" y="869968"/>
            <a:ext cx="2498775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3502" y="786240"/>
            <a:ext cx="975169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551" y="2055494"/>
            <a:ext cx="6958170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16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1026" y="475173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866" y="1513840"/>
            <a:ext cx="4417693" cy="513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857" b="-1739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FontTx/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33713" y="2639550"/>
            <a:ext cx="3842065" cy="42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68157" y="2400089"/>
            <a:ext cx="328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33713" y="3635230"/>
            <a:ext cx="3778566" cy="1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6753" y="4966190"/>
            <a:ext cx="4855526" cy="1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84686" y="4277657"/>
            <a:ext cx="2327593" cy="22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99346" y="5929138"/>
            <a:ext cx="44129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22440" y="3353002"/>
            <a:ext cx="282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5778" y="4054841"/>
            <a:ext cx="384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0381" y="4695123"/>
            <a:ext cx="380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0380" y="5630314"/>
            <a:ext cx="387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7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12791</TotalTime>
  <Words>506</Words>
  <Application>Microsoft Office PowerPoint</Application>
  <PresentationFormat>Custom</PresentationFormat>
  <Paragraphs>113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1716</cp:revision>
  <dcterms:created xsi:type="dcterms:W3CDTF">2017-11-21T08:03:17Z</dcterms:created>
  <dcterms:modified xsi:type="dcterms:W3CDTF">2020-06-08T13:26:47Z</dcterms:modified>
</cp:coreProperties>
</file>