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65" r:id="rId3"/>
    <p:sldId id="307" r:id="rId4"/>
    <p:sldId id="503" r:id="rId5"/>
    <p:sldId id="504" r:id="rId6"/>
    <p:sldId id="527" r:id="rId7"/>
    <p:sldId id="370" r:id="rId8"/>
    <p:sldId id="294" r:id="rId9"/>
    <p:sldId id="522" r:id="rId10"/>
    <p:sldId id="512" r:id="rId11"/>
    <p:sldId id="528" r:id="rId12"/>
    <p:sldId id="340" r:id="rId13"/>
    <p:sldId id="526" r:id="rId14"/>
    <p:sldId id="524" r:id="rId15"/>
    <p:sldId id="473" r:id="rId16"/>
    <p:sldId id="301" r:id="rId17"/>
    <p:sldId id="348" r:id="rId18"/>
    <p:sldId id="278" r:id="rId19"/>
    <p:sldId id="277" r:id="rId20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007A37"/>
    <a:srgbClr val="041BC8"/>
    <a:srgbClr val="800080"/>
    <a:srgbClr val="FFFFFF"/>
    <a:srgbClr val="FF0066"/>
    <a:srgbClr val="FF3399"/>
    <a:srgbClr val="820000"/>
    <a:srgbClr val="FF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55" autoAdjust="0"/>
  </p:normalViewPr>
  <p:slideViewPr>
    <p:cSldViewPr snapToGrid="0" showGuides="1">
      <p:cViewPr varScale="1">
        <p:scale>
          <a:sx n="74" d="100"/>
          <a:sy n="74" d="100"/>
        </p:scale>
        <p:origin x="734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পায়জামা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১. </a:t>
            </a:r>
            <a:r>
              <a:rPr lang="en-US" dirty="0" err="1" smtClean="0"/>
              <a:t>ডিভাইডার</a:t>
            </a:r>
            <a:r>
              <a:rPr lang="en-US" dirty="0" smtClean="0"/>
              <a:t>, </a:t>
            </a:r>
            <a:r>
              <a:rPr lang="en-US" dirty="0" err="1" smtClean="0"/>
              <a:t>ছয়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চার্ট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প্লাজু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; ২. </a:t>
            </a:r>
            <a:r>
              <a:rPr lang="en-US" baseline="0" dirty="0" err="1" smtClean="0"/>
              <a:t>সেলোয়ারের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নিচে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কুচি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পায়জামার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Tf1wLnBT4&amp;t=26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940" y="583260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425" y="28575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নং-5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9570" y="2499360"/>
            <a:ext cx="6793860" cy="4236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233" b="-623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3" y="841036"/>
            <a:ext cx="641644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পালাজো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3777" y="1838325"/>
            <a:ext cx="8067040" cy="500062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88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817796" y="2732294"/>
            <a:ext cx="370893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 algn="just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সেলোয়ারের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186008" y="866933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8" name="TextBox 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5373" y="1706880"/>
            <a:ext cx="8380094" cy="419608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31925"/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৪০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(৩৬”+ঢিলা ৬”)= ৪২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মহুরি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১৪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১৫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700" y="657862"/>
            <a:ext cx="1075944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2170" y="1330960"/>
            <a:ext cx="940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n w="0"/>
              </a:rPr>
              <a:t> </a:t>
            </a:r>
            <a:endParaRPr lang="en-US" sz="3600" b="1" dirty="0">
              <a:ln w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340" y="3088640"/>
            <a:ext cx="1023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Video Link: </a:t>
            </a:r>
            <a:r>
              <a:rPr lang="en-US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/>
                <a:hlinkClick r:id="rId2"/>
              </a:rPr>
              <a:t>https://</a:t>
            </a:r>
            <a:r>
              <a:rPr lang="en-US" sz="28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/>
                <a:hlinkClick r:id="rId2"/>
              </a:rPr>
              <a:t>www.youtube.com/watch?v=VLTf1wLnBT4&amp;t=26s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5364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693920" y="2454316"/>
            <a:ext cx="51917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5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479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756" y="2763713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756" y="4890846"/>
            <a:ext cx="181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5919" y="5473613"/>
            <a:ext cx="1812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6" y="4781322"/>
            <a:ext cx="167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7756" y="5543717"/>
            <a:ext cx="167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28244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পায়জামার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240" y="1011652"/>
            <a:ext cx="3352799" cy="27512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58239" y="4220028"/>
            <a:ext cx="3352799" cy="2542851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6 3.75E-6 L 0.38183 0.00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6524" y="5871629"/>
            <a:ext cx="10238432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9520" y="1981200"/>
            <a:ext cx="7569202" cy="479552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মেকিং-১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388" y="658157"/>
            <a:ext cx="11352161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6014" y="1991995"/>
            <a:ext cx="6050897" cy="448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5261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4407" y="485842"/>
            <a:ext cx="5881111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" y="489536"/>
            <a:ext cx="11623040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ড্রইং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3280" y="1534160"/>
            <a:ext cx="8676640" cy="52730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4023" y="392106"/>
            <a:ext cx="703469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পায়জামা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5409" y="1179291"/>
            <a:ext cx="4811924" cy="5770880"/>
            <a:chOff x="3702156" y="1199611"/>
            <a:chExt cx="5492644" cy="5770880"/>
          </a:xfrm>
        </p:grpSpPr>
        <p:sp>
          <p:nvSpPr>
            <p:cNvPr id="2" name="Rectangle 1"/>
            <p:cNvSpPr/>
            <p:nvPr/>
          </p:nvSpPr>
          <p:spPr>
            <a:xfrm>
              <a:off x="3702156" y="1199611"/>
              <a:ext cx="5492644" cy="577088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95360" y="4917440"/>
              <a:ext cx="325120" cy="467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9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৭.৪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৪৩-৪৫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85542" y="105728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/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পায়জামা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b="1" u="sng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সেলোয়ার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31935" y="869968"/>
            <a:ext cx="2718387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1328" y="786240"/>
            <a:ext cx="9519601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328" y="1930400"/>
            <a:ext cx="9519600" cy="46939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10080" y="444502"/>
            <a:ext cx="927607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সেলোয়ার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0080" y="1452880"/>
            <a:ext cx="9276080" cy="509016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13130</TotalTime>
  <Words>471</Words>
  <Application>Microsoft Office PowerPoint</Application>
  <PresentationFormat>Custom</PresentationFormat>
  <Paragraphs>98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1773</cp:revision>
  <dcterms:created xsi:type="dcterms:W3CDTF">2017-11-21T08:03:17Z</dcterms:created>
  <dcterms:modified xsi:type="dcterms:W3CDTF">2020-06-08T12:48:01Z</dcterms:modified>
</cp:coreProperties>
</file>