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365" r:id="rId3"/>
    <p:sldId id="307" r:id="rId4"/>
    <p:sldId id="503" r:id="rId5"/>
    <p:sldId id="504" r:id="rId6"/>
    <p:sldId id="527" r:id="rId7"/>
    <p:sldId id="370" r:id="rId8"/>
    <p:sldId id="294" r:id="rId9"/>
    <p:sldId id="529" r:id="rId10"/>
    <p:sldId id="526" r:id="rId11"/>
    <p:sldId id="512" r:id="rId12"/>
    <p:sldId id="340" r:id="rId13"/>
    <p:sldId id="530" r:id="rId14"/>
    <p:sldId id="522" r:id="rId15"/>
    <p:sldId id="528" r:id="rId16"/>
    <p:sldId id="524" r:id="rId17"/>
    <p:sldId id="473" r:id="rId18"/>
    <p:sldId id="301" r:id="rId19"/>
    <p:sldId id="348" r:id="rId20"/>
    <p:sldId id="278" r:id="rId21"/>
    <p:sldId id="277" r:id="rId22"/>
  </p:sldIdLst>
  <p:sldSz cx="13004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BC8"/>
    <a:srgbClr val="FF0066"/>
    <a:srgbClr val="DFDFDF"/>
    <a:srgbClr val="FFFFFF"/>
    <a:srgbClr val="00682F"/>
    <a:srgbClr val="007A37"/>
    <a:srgbClr val="800080"/>
    <a:srgbClr val="FF3399"/>
    <a:srgbClr val="820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032" autoAdjust="0"/>
  </p:normalViewPr>
  <p:slideViewPr>
    <p:cSldViewPr snapToGrid="0" showGuides="1">
      <p:cViewPr varScale="1">
        <p:scale>
          <a:sx n="74" d="100"/>
          <a:sy n="74" d="100"/>
        </p:scale>
        <p:origin x="734" y="48"/>
      </p:cViewPr>
      <p:guideLst>
        <p:guide orient="horz" pos="2304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EB1D6-8522-4560-B009-FD33493719A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9ACBE-CC58-4FF7-B332-0A2B6DBA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কনটেন্ট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12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কনটেন্ট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06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ইচ্ছে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দেখাতেও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6A0A-BDA0-461A-9266-41985644E3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56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ব্লাউজ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কাটিং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55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91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93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67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32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সাগরিকা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২।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ব্লাউজের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ব্লাউজের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35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অন্যান্য</a:t>
            </a:r>
            <a:r>
              <a:rPr lang="en-US" dirty="0" smtClean="0"/>
              <a:t> </a:t>
            </a:r>
            <a:r>
              <a:rPr lang="en-US" dirty="0" err="1" smtClean="0"/>
              <a:t>শ্রেণি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ভিত্তি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63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61"/>
            <a:ext cx="11054080" cy="15680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dirty="0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2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5" y="291253"/>
            <a:ext cx="4278490" cy="1239520"/>
          </a:xfrm>
          <a:prstGeom prst="rect">
            <a:avLst/>
          </a:prstGeo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291261"/>
            <a:ext cx="7270044" cy="6243321"/>
          </a:xfrm>
          <a:prstGeom prst="rect">
            <a:avLst/>
          </a:prstGeo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5" y="1530780"/>
            <a:ext cx="4278490" cy="500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  <a:prstGeom prst="rect">
            <a:avLst/>
          </a:prstGeo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20"/>
            </a:lvl1pPr>
            <a:lvl2pPr marL="445781" indent="0">
              <a:buNone/>
              <a:defRPr sz="2730"/>
            </a:lvl2pPr>
            <a:lvl3pPr marL="891563" indent="0">
              <a:buNone/>
              <a:defRPr sz="2340"/>
            </a:lvl3pPr>
            <a:lvl4pPr marL="1337344" indent="0">
              <a:buNone/>
              <a:defRPr sz="1950"/>
            </a:lvl4pPr>
            <a:lvl5pPr marL="1783126" indent="0">
              <a:buNone/>
              <a:defRPr sz="1950"/>
            </a:lvl5pPr>
            <a:lvl6pPr marL="2228907" indent="0">
              <a:buNone/>
              <a:defRPr sz="1950"/>
            </a:lvl6pPr>
            <a:lvl7pPr marL="2674688" indent="0">
              <a:buNone/>
              <a:defRPr sz="1950"/>
            </a:lvl7pPr>
            <a:lvl8pPr marL="3120470" indent="0">
              <a:buNone/>
              <a:defRPr sz="1950"/>
            </a:lvl8pPr>
            <a:lvl9pPr marL="3566251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1598513"/>
            <a:ext cx="11704320" cy="35337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292955"/>
            <a:ext cx="3901440" cy="624162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8" y="292955"/>
            <a:ext cx="11487573" cy="6241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70"/>
            <a:ext cx="1105408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707"/>
            <a:ext cx="11054080" cy="145288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81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4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126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907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8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47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25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1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2" y="1637457"/>
            <a:ext cx="5746045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2" y="2319870"/>
            <a:ext cx="5746045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7" y="1637457"/>
            <a:ext cx="5748302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7" y="2319870"/>
            <a:ext cx="5748302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598513"/>
            <a:ext cx="11704320" cy="35337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6" y="291253"/>
            <a:ext cx="4278490" cy="123952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291269"/>
            <a:ext cx="7270044" cy="6243321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6" y="1530780"/>
            <a:ext cx="4278490" cy="5003801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</p:spPr>
        <p:txBody>
          <a:bodyPr/>
          <a:lstStyle>
            <a:lvl1pPr marL="0" indent="0">
              <a:buNone/>
              <a:defRPr sz="3120"/>
            </a:lvl1pPr>
            <a:lvl2pPr marL="445781" indent="0">
              <a:buNone/>
              <a:defRPr sz="2730"/>
            </a:lvl2pPr>
            <a:lvl3pPr marL="891563" indent="0">
              <a:buNone/>
              <a:defRPr sz="2340"/>
            </a:lvl3pPr>
            <a:lvl4pPr marL="1337344" indent="0">
              <a:buNone/>
              <a:defRPr sz="1950"/>
            </a:lvl4pPr>
            <a:lvl5pPr marL="1783126" indent="0">
              <a:buNone/>
              <a:defRPr sz="1950"/>
            </a:lvl5pPr>
            <a:lvl6pPr marL="2228907" indent="0">
              <a:buNone/>
              <a:defRPr sz="1950"/>
            </a:lvl6pPr>
            <a:lvl7pPr marL="2674688" indent="0">
              <a:buNone/>
              <a:defRPr sz="1950"/>
            </a:lvl7pPr>
            <a:lvl8pPr marL="3120470" indent="0">
              <a:buNone/>
              <a:defRPr sz="1950"/>
            </a:lvl8pPr>
            <a:lvl9pPr marL="3566251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292963"/>
            <a:ext cx="390144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8" y="292963"/>
            <a:ext cx="11487573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698"/>
            <a:ext cx="11054080" cy="1452880"/>
          </a:xfrm>
          <a:prstGeom prst="rect">
            <a:avLst/>
          </a:prstGeo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81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4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126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907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8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47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25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509699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1706885"/>
            <a:ext cx="7694507" cy="4827694"/>
          </a:xfrm>
          <a:prstGeom prst="rect">
            <a:avLst/>
          </a:prstGeo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1" y="1706885"/>
            <a:ext cx="7694507" cy="4827694"/>
          </a:xfrm>
          <a:prstGeom prst="rect">
            <a:avLst/>
          </a:prstGeo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2" y="1637457"/>
            <a:ext cx="5746045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2" y="2319870"/>
            <a:ext cx="5746045" cy="4214707"/>
          </a:xfrm>
          <a:prstGeom prst="rect">
            <a:avLst/>
          </a:prstGeo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3" y="1637457"/>
            <a:ext cx="5748302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3" y="2319870"/>
            <a:ext cx="5748302" cy="4214707"/>
          </a:xfrm>
          <a:prstGeom prst="rect">
            <a:avLst/>
          </a:prstGeo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05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2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3113400" cy="7315200"/>
            <a:chOff x="0" y="0"/>
            <a:chExt cx="12199215" cy="6858000"/>
          </a:xfrm>
        </p:grpSpPr>
        <p:sp>
          <p:nvSpPr>
            <p:cNvPr id="8" name="Frame 7"/>
            <p:cNvSpPr/>
            <p:nvPr userDrawn="1"/>
          </p:nvSpPr>
          <p:spPr>
            <a:xfrm>
              <a:off x="0" y="0"/>
              <a:ext cx="12199215" cy="6858000"/>
            </a:xfrm>
            <a:prstGeom prst="frame">
              <a:avLst>
                <a:gd name="adj1" fmla="val 3142"/>
              </a:avLst>
            </a:prstGeom>
            <a:solidFill>
              <a:srgbClr val="80008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219804" y="173042"/>
              <a:ext cx="11743203" cy="6454126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830517" y="184578"/>
            <a:ext cx="1028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D78F183-8473-4A3A-BA05-A5A33C67BCBB}" type="datetime3">
              <a:rPr lang="en-US" sz="1200" b="1" smtClean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June 2020</a:t>
            </a:fld>
            <a:endParaRPr lang="en-US" sz="1365" b="1" dirty="0"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22600" y="7087914"/>
            <a:ext cx="8559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Palash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Mazumder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B.Sc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Engr.(Textile),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M.Sc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(CSE),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M.Ed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* National Best Teacher(Technical), National Teacher’s Week-2017 &amp; 2019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4" r:id="rId8"/>
    <p:sldLayoutId id="2147483685" r:id="rId9"/>
    <p:sldLayoutId id="2147483686" r:id="rId10"/>
    <p:sldLayoutId id="2147483668" r:id="rId11"/>
    <p:sldLayoutId id="2147483669" r:id="rId12"/>
    <p:sldLayoutId id="2147483670" r:id="rId13"/>
    <p:sldLayoutId id="2147483671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891563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37" indent="-334337" algn="l" defTabSz="891563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94" indent="-278613" algn="l" defTabSz="891563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53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34" indent="-222890" algn="l" defTabSz="891563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16" indent="-222890" algn="l" defTabSz="891563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97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360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141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8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63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44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126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7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88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47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25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1706887"/>
            <a:ext cx="1170432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6780121"/>
            <a:ext cx="411818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8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91563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37" indent="-334337" algn="l" defTabSz="891563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94" indent="-278613" algn="l" defTabSz="891563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53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34" indent="-222890" algn="l" defTabSz="891563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16" indent="-222890" algn="l" defTabSz="891563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97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360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141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8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63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44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126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7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88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47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25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uTVjz6bzJA&amp;t=232s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98940" y="583260"/>
            <a:ext cx="549512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7200" b="1" dirty="0">
                <a:ln w="50800"/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7200" b="1" dirty="0">
                <a:ln w="50800"/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 </a:t>
            </a:r>
            <a:endParaRPr lang="en-US" sz="3200" b="1" dirty="0">
              <a:ln w="50800"/>
              <a:solidFill>
                <a:srgbClr val="0068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705" y="321650"/>
            <a:ext cx="140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280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নং-7</a:t>
            </a:r>
            <a:endParaRPr lang="en-US" sz="280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8940" y="2672080"/>
            <a:ext cx="5939700" cy="412496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541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81479" y="525782"/>
            <a:ext cx="9926320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বডি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ব্লাউজ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0159" y="1615440"/>
            <a:ext cx="10728961" cy="509016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9470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1474" r="17251" b="21522"/>
          <a:stretch/>
        </p:blipFill>
        <p:spPr bwMode="auto">
          <a:xfrm>
            <a:off x="2981962" y="1625394"/>
            <a:ext cx="5852159" cy="511068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Rectangle 11"/>
          <p:cNvSpPr/>
          <p:nvPr/>
        </p:nvSpPr>
        <p:spPr>
          <a:xfrm>
            <a:off x="3732619" y="2986294"/>
            <a:ext cx="3978821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12" indent="-457212">
              <a:buFont typeface="Wingdings" panose="05000000000000000000" pitchFamily="2" charset="2"/>
              <a:buChar char="@"/>
            </a:pP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ব্লাউজ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কাটিং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পরিমাপগুলো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21709" y="403669"/>
            <a:ext cx="2751140" cy="914541"/>
            <a:chOff x="4965006" y="463185"/>
            <a:chExt cx="2821681" cy="937991"/>
          </a:xfrm>
        </p:grpSpPr>
        <p:sp>
          <p:nvSpPr>
            <p:cNvPr id="13" name="TextBox 12"/>
            <p:cNvSpPr txBox="1"/>
            <p:nvPr/>
          </p:nvSpPr>
          <p:spPr>
            <a:xfrm>
              <a:off x="5053340" y="475479"/>
              <a:ext cx="2686050" cy="92569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65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bn-IN" sz="526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26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</p:grpSp>
      <p:sp>
        <p:nvSpPr>
          <p:cNvPr id="4" name="Rounded Rectangle 3"/>
          <p:cNvSpPr/>
          <p:nvPr/>
        </p:nvSpPr>
        <p:spPr>
          <a:xfrm flipH="1">
            <a:off x="9206557" y="1092965"/>
            <a:ext cx="2896584" cy="339676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DFDFDF"/>
            </a:solidFill>
          </a:ln>
          <a:effectLst/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  <p:sp>
        <p:nvSpPr>
          <p:cNvPr id="9" name="TextBox 8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৩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167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9073" y="708956"/>
            <a:ext cx="6416448" cy="6722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5098" tIns="47549" rIns="95098" bIns="47549">
            <a:spAutoFit/>
          </a:bodyPr>
          <a:lstStyle/>
          <a:p>
            <a:pPr algn="ctr"/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ব্লাউজের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প্যার্টান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  <a:endParaRPr lang="en-US" sz="3744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1648" y="1726565"/>
            <a:ext cx="8371297" cy="500062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3876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067014" y="676928"/>
            <a:ext cx="2848229" cy="6722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203200" h="101600" prst="softRound"/>
          </a:sp3d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ব্লাউজ</a:t>
            </a:r>
            <a:r>
              <a:rPr lang="en-US" sz="3744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বডি</a:t>
            </a:r>
            <a:r>
              <a:rPr lang="en-US" sz="3744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1328" y="1981200"/>
            <a:ext cx="9519600" cy="470408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07" t="-15151" r="-107" b="-15489"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423570" y="2639040"/>
            <a:ext cx="975710" cy="68032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93602" y="2225060"/>
            <a:ext cx="1778000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121490" y="2773650"/>
            <a:ext cx="975710" cy="68032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91522" y="2359670"/>
            <a:ext cx="1778000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পিছনের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99880" y="2115820"/>
            <a:ext cx="1778000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হাতার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9923887" y="2486670"/>
            <a:ext cx="164993" cy="114045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985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9073" y="841036"/>
            <a:ext cx="6416448" cy="6722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5098" tIns="47549" rIns="95098" bIns="47549">
            <a:spAutoFit/>
          </a:bodyPr>
          <a:lstStyle/>
          <a:p>
            <a:pPr algn="ctr"/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ব্লাউজের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হাতা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কাটিং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  <a:endParaRPr lang="en-US" sz="3744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3777" y="1767205"/>
            <a:ext cx="8067040" cy="5000625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1113" y="1960245"/>
            <a:ext cx="1778000" cy="523220"/>
          </a:xfrm>
          <a:prstGeom prst="rect">
            <a:avLst/>
          </a:prstGeom>
          <a:noFill/>
          <a:ln>
            <a:solidFill>
              <a:srgbClr val="041BC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endParaRPr lang="en-US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715120" y="2331095"/>
            <a:ext cx="173360" cy="80834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885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2525" y="1104900"/>
            <a:ext cx="1068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ব্লাউজের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2525" y="2495550"/>
            <a:ext cx="1043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Link: </a:t>
            </a:r>
            <a:r>
              <a:rPr lang="en-US" sz="2800" u="sng" dirty="0">
                <a:solidFill>
                  <a:srgbClr val="041BC8"/>
                </a:solidFill>
                <a:hlinkClick r:id="rId2"/>
              </a:rPr>
              <a:t>https://</a:t>
            </a:r>
            <a:r>
              <a:rPr lang="en-US" sz="2800" u="sng" dirty="0" smtClean="0">
                <a:solidFill>
                  <a:srgbClr val="041BC8"/>
                </a:solidFill>
                <a:hlinkClick r:id="rId2"/>
              </a:rPr>
              <a:t>www.youtube.com/watch?v=OuTVjz6bzJA&amp;t=232s</a:t>
            </a:r>
            <a:endParaRPr lang="en-US" sz="2800" dirty="0">
              <a:ln w="0"/>
              <a:solidFill>
                <a:srgbClr val="041BC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645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2545" r="17251" b="19994"/>
          <a:stretch/>
        </p:blipFill>
        <p:spPr bwMode="auto">
          <a:xfrm>
            <a:off x="4340834" y="1473907"/>
            <a:ext cx="6284668" cy="5353613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3" name="Group 2"/>
          <p:cNvGrpSpPr/>
          <p:nvPr/>
        </p:nvGrpSpPr>
        <p:grpSpPr>
          <a:xfrm>
            <a:off x="5229609" y="399347"/>
            <a:ext cx="3335588" cy="935445"/>
            <a:chOff x="4965006" y="463185"/>
            <a:chExt cx="2821682" cy="959432"/>
          </a:xfrm>
        </p:grpSpPr>
        <p:sp>
          <p:nvSpPr>
            <p:cNvPr id="13" name="TextBox 12"/>
            <p:cNvSpPr txBox="1"/>
            <p:nvPr/>
          </p:nvSpPr>
          <p:spPr>
            <a:xfrm>
              <a:off x="5100638" y="475479"/>
              <a:ext cx="2686050" cy="94713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5401" b="1" dirty="0" err="1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bn-IN" sz="5401" b="1" dirty="0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401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14218" b="11448"/>
          <a:stretch/>
        </p:blipFill>
        <p:spPr>
          <a:xfrm>
            <a:off x="1054856" y="470324"/>
            <a:ext cx="2962595" cy="227638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970047" lon="20996121" rev="64658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693920" y="2454316"/>
            <a:ext cx="519176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@"/>
            </a:pP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ব্লাউজ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IN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  <a:endParaRPr lang="en-US" sz="36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352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8566" y="2051953"/>
            <a:ext cx="4799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ব্লাউজ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7756" y="2763713"/>
            <a:ext cx="32786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sz="32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2135" y="4171793"/>
            <a:ext cx="807519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ব্লাউজের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12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7756" y="4890846"/>
            <a:ext cx="1814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5919" y="5473613"/>
            <a:ext cx="1812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৮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4706" y="4781322"/>
            <a:ext cx="1679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৬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4709" y="2740416"/>
            <a:ext cx="347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পুরুষের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4706" y="3353773"/>
            <a:ext cx="335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7756" y="3325201"/>
            <a:ext cx="3035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মহিলাদের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87756" y="5543717"/>
            <a:ext cx="1679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গ. ৭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02894" y="637912"/>
            <a:ext cx="1829347" cy="923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1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8274116" y="613077"/>
            <a:ext cx="3542437" cy="126556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ত্তর স</a:t>
            </a:r>
            <a:r>
              <a:rPr lang="bn-BD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bn-IN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িক</a:t>
            </a:r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হয়েছে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8274115" y="603494"/>
            <a:ext cx="3542437" cy="126556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</a:t>
            </a:r>
            <a:r>
              <a:rPr lang="en-US" sz="3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ষ্টা</a:t>
            </a:r>
            <a:r>
              <a:rPr lang="bn-IN" sz="3900" b="1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2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50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2" grpId="0" animBg="1"/>
      <p:bldP spid="2" grpId="1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4321" y="370296"/>
            <a:ext cx="1606530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6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6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8240" y="2084290"/>
            <a:ext cx="3616961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ব্লাউজের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গলার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1120" y="4706624"/>
            <a:ext cx="2824480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ব্লাউজের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76960" y="1474636"/>
            <a:ext cx="3698241" cy="275124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 dirty="0"/>
          </a:p>
        </p:txBody>
      </p:sp>
      <p:sp>
        <p:nvSpPr>
          <p:cNvPr id="10" name="Rounded Rectangle 9"/>
          <p:cNvSpPr/>
          <p:nvPr/>
        </p:nvSpPr>
        <p:spPr>
          <a:xfrm>
            <a:off x="904239" y="4342959"/>
            <a:ext cx="3698241" cy="254285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5" dirty="0"/>
              <a:t> </a:t>
            </a:r>
            <a:endParaRPr lang="en-GB" sz="1755" dirty="0"/>
          </a:p>
        </p:txBody>
      </p:sp>
      <p:sp>
        <p:nvSpPr>
          <p:cNvPr id="7" name="TextBox 6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2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28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3594E-6 3.75E-6 L 0.38183 0.0052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2" y="2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76 -0.04297 L 0.38061 -0.0377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7" y="26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36524" y="5871629"/>
            <a:ext cx="10238432" cy="64633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12" indent="-457212" algn="ctr">
              <a:buFont typeface="Wingdings" panose="05000000000000000000" pitchFamily="2" charset="2"/>
              <a:buChar char="q"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ব্লাউজের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22762" y="558424"/>
            <a:ext cx="2435441" cy="8125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68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68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06800" y="1600201"/>
            <a:ext cx="5897880" cy="384048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99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9611" y="727149"/>
            <a:ext cx="2251516" cy="8125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680" b="1" dirty="0" err="1">
                <a:ln w="50800"/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80" b="1" dirty="0">
              <a:ln w="50800"/>
              <a:solidFill>
                <a:srgbClr val="08080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2030" y="3695632"/>
            <a:ext cx="5080460" cy="31985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কান্তি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মজু্মদার</a:t>
            </a:r>
            <a:endParaRPr lang="en-US" sz="312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বিএসসি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টেক্সটাইল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এমএসসি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সিএসই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এমএড</a:t>
            </a:r>
            <a:endParaRPr lang="en-US" sz="200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ইনস্ট্রাক্টর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)-২০১৭ ও ২০১৯</a:t>
            </a:r>
          </a:p>
          <a:p>
            <a:pPr algn="ctr"/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জনতা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925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কুমিল্লা-৩৫০০</a:t>
            </a: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- 01878-080572</a:t>
            </a:r>
          </a:p>
          <a:p>
            <a:pPr algn="ctr"/>
            <a:r>
              <a:rPr lang="en-US" sz="1950" b="1" dirty="0">
                <a:ln w="5080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Email- sp.mazumder78@gmail.com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68" y="1537795"/>
            <a:ext cx="249584" cy="492334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401687" y="3695632"/>
            <a:ext cx="3007993" cy="26730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tabLst>
                <a:tab pos="762019" algn="l"/>
              </a:tabLst>
            </a:pPr>
            <a:r>
              <a:rPr lang="bn-IN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IN" sz="312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ড্রেস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মেকিং-১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730" b="1" dirty="0" smtClean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2730" b="1" dirty="0">
              <a:ln w="50800"/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মিনিট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: </a:t>
            </a:r>
            <a:endParaRPr lang="bn-IN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2666" y="1299489"/>
            <a:ext cx="3048000" cy="221421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  <p:sp>
        <p:nvSpPr>
          <p:cNvPr id="2" name="Rectangle 1"/>
          <p:cNvSpPr/>
          <p:nvPr/>
        </p:nvSpPr>
        <p:spPr>
          <a:xfrm>
            <a:off x="8589018" y="1299489"/>
            <a:ext cx="1835142" cy="221421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41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6" grpId="0"/>
      <p:bldP spid="5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5240" y="636097"/>
            <a:ext cx="693348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4800" b="1" dirty="0">
                <a:ln w="50800"/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শ্রেণিতে সবাইকে</a:t>
            </a:r>
            <a:r>
              <a:rPr lang="en-US" sz="4800" b="1" dirty="0">
                <a:ln w="50800"/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50800"/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dirty="0">
              <a:ln w="50800"/>
              <a:solidFill>
                <a:srgbClr val="0068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09520" y="1981200"/>
            <a:ext cx="7569202" cy="4795520"/>
          </a:xfrm>
          <a:prstGeom prst="roundRect">
            <a:avLst>
              <a:gd name="adj" fmla="val 1721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en-US" sz="312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120" b="1" dirty="0">
                <a:ln w="50800"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</a:t>
            </a:r>
            <a:endParaRPr lang="en-GB" sz="468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91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5857" y="658157"/>
            <a:ext cx="7431216" cy="6722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ছবিটির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পোশাকটির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744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4433" y="1920874"/>
            <a:ext cx="6074066" cy="479488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86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01768" y="597602"/>
            <a:ext cx="7843187" cy="672210"/>
          </a:xfrm>
          <a:prstGeom prst="rect">
            <a:avLst/>
          </a:prstGeom>
          <a:noFill/>
          <a:ln>
            <a:noFill/>
          </a:ln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খন্ডাংশগুলো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6885" y="597602"/>
            <a:ext cx="12212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পোশাকটির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ড্রইং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00282" y="1808480"/>
            <a:ext cx="8646160" cy="4683760"/>
          </a:xfrm>
          <a:prstGeom prst="rect">
            <a:avLst/>
          </a:prstGeom>
          <a:blipFill dpi="0"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  <a14:imgEffect>
                        <a14:colorTemperature colorTemp="53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344"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4607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87767" y="320986"/>
            <a:ext cx="9072880" cy="66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পোশাকটি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ভি-গলা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ব্লাউজের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কার্তন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74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4023" y="1189451"/>
            <a:ext cx="6760368" cy="5770880"/>
            <a:chOff x="3702155" y="1169131"/>
            <a:chExt cx="5492644" cy="577088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" name="Rectangle 1"/>
            <p:cNvSpPr/>
            <p:nvPr/>
          </p:nvSpPr>
          <p:spPr>
            <a:xfrm>
              <a:off x="3702155" y="1169131"/>
              <a:ext cx="5492644" cy="577088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595360" y="4917440"/>
              <a:ext cx="325120" cy="467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5903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215179" y="3712761"/>
            <a:ext cx="6885390" cy="82174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4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৭.৭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৫০-৫৪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73D0-06B1-4B11-B167-60A30566E14C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085542" y="1007072"/>
            <a:ext cx="5748391" cy="792343"/>
          </a:xfrm>
          <a:prstGeom prst="wedgeRoundRectCallout">
            <a:avLst>
              <a:gd name="adj1" fmla="val -20668"/>
              <a:gd name="adj2" fmla="val 92973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3215179" y="2470673"/>
            <a:ext cx="688539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u="sng" dirty="0" err="1" smtClean="0">
                <a:ln w="1905"/>
                <a:latin typeface="NikoshBAN" pitchFamily="2" charset="0"/>
                <a:cs typeface="NikoshBAN" pitchFamily="2" charset="0"/>
              </a:rPr>
              <a:t>ব্লাউজ</a:t>
            </a:r>
            <a:r>
              <a:rPr lang="en-US" sz="4400" b="1" u="sng" dirty="0" smtClean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n w="1905"/>
                <a:latin typeface="NikoshBAN" pitchFamily="2" charset="0"/>
                <a:cs typeface="NikoshBAN" pitchFamily="2" charset="0"/>
              </a:rPr>
              <a:t>কাটিং</a:t>
            </a:r>
            <a:endParaRPr lang="en-US" sz="4400" b="1" u="sng" dirty="0">
              <a:ln w="1905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9578" y="1068737"/>
            <a:ext cx="45203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4400" b="1" dirty="0">
                <a:ln w="0"/>
                <a:latin typeface="NikoshBAN" pitchFamily="2" charset="0"/>
                <a:cs typeface="NikoshBAN" pitchFamily="2" charset="0"/>
              </a:rPr>
              <a:t>ের বিষয়</a:t>
            </a:r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513555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1874" y="2437164"/>
            <a:ext cx="8941564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ব্লাউজ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কাটিং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 বলতে 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 </a:t>
            </a:r>
          </a:p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ব্লাউজের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পরিমাপগুলো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ব্লাউজের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en-US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34938" indent="-5349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ব্লাউজ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কাঁটার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131875" y="1276708"/>
            <a:ext cx="5090819" cy="742950"/>
          </a:xfrm>
          <a:prstGeom prst="wedgeRoundRectCallout">
            <a:avLst>
              <a:gd name="adj1" fmla="val -20833"/>
              <a:gd name="adj2" fmla="val 85780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1874" y="1302277"/>
            <a:ext cx="4311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800" b="1" dirty="0">
              <a:solidFill>
                <a:srgbClr val="000066"/>
              </a:solidFill>
              <a:latin typeface="NikoshBAN" pitchFamily="2" charset="0"/>
              <a:cs typeface="NikoshBAN" pitchFamily="2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024754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408454" y="869968"/>
            <a:ext cx="2165350" cy="6722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203200" h="101600" prst="softRound"/>
          </a:sp3d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ব্লাউজ</a:t>
            </a:r>
            <a:r>
              <a:rPr lang="en-US" sz="3744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1731328" y="786240"/>
            <a:ext cx="9519601" cy="839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ব্লাউজ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1328" y="2550160"/>
            <a:ext cx="9519600" cy="37490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7465" b="-23003"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78703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2" grpId="1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45373" y="1706880"/>
            <a:ext cx="8380094" cy="4927600"/>
          </a:xfrm>
          <a:prstGeom prst="rect">
            <a:avLst/>
          </a:prstGeom>
          <a:blipFill dpi="0"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সাইজ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ব্লাউজ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36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431925"/>
            <a:r>
              <a:rPr lang="en-US" sz="36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= ১৫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বুকের</a:t>
            </a:r>
            <a:r>
              <a:rPr lang="en-US" sz="32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32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= ৩৬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rgbClr val="041B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= ৩০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পুট</a:t>
            </a:r>
            <a:r>
              <a:rPr lang="en-US" sz="32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= ১৩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rgbClr val="041B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= ১০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মুহুরী</a:t>
            </a:r>
            <a:r>
              <a:rPr lang="en-US" sz="32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= ৯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rgbClr val="041B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= ১৩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5700" y="657862"/>
            <a:ext cx="10759440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ব্লাউজ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88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13622</TotalTime>
  <Words>481</Words>
  <Application>Microsoft Office PowerPoint</Application>
  <PresentationFormat>Custom</PresentationFormat>
  <Paragraphs>107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NikoshBAN</vt:lpstr>
      <vt:lpstr>Times New Roman</vt:lpstr>
      <vt:lpstr>Vrinda</vt:lpstr>
      <vt:lpstr>Wingdings</vt:lpstr>
      <vt:lpstr>Wingdings 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Engr. Palash</dc:creator>
  <cp:lastModifiedBy>Microsoft account</cp:lastModifiedBy>
  <cp:revision>1798</cp:revision>
  <dcterms:created xsi:type="dcterms:W3CDTF">2017-11-21T08:03:17Z</dcterms:created>
  <dcterms:modified xsi:type="dcterms:W3CDTF">2020-06-08T12:45:00Z</dcterms:modified>
</cp:coreProperties>
</file>