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65" r:id="rId3"/>
    <p:sldId id="307" r:id="rId4"/>
    <p:sldId id="503" r:id="rId5"/>
    <p:sldId id="504" r:id="rId6"/>
    <p:sldId id="527" r:id="rId7"/>
    <p:sldId id="370" r:id="rId8"/>
    <p:sldId id="294" r:id="rId9"/>
    <p:sldId id="529" r:id="rId10"/>
    <p:sldId id="526" r:id="rId11"/>
    <p:sldId id="512" r:id="rId12"/>
    <p:sldId id="340" r:id="rId13"/>
    <p:sldId id="530" r:id="rId14"/>
    <p:sldId id="522" r:id="rId15"/>
    <p:sldId id="532" r:id="rId16"/>
    <p:sldId id="473" r:id="rId17"/>
    <p:sldId id="301" r:id="rId18"/>
    <p:sldId id="348" r:id="rId19"/>
    <p:sldId id="278" r:id="rId20"/>
    <p:sldId id="277" r:id="rId21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041BC8"/>
    <a:srgbClr val="800080"/>
    <a:srgbClr val="00682F"/>
    <a:srgbClr val="007A37"/>
    <a:srgbClr val="820000"/>
    <a:srgbClr val="FF0066"/>
    <a:srgbClr val="DFDFDF"/>
    <a:srgbClr val="FF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61" autoAdjust="0"/>
  </p:normalViewPr>
  <p:slideViewPr>
    <p:cSldViewPr snapToGrid="0" showGuides="1">
      <p:cViewPr varScale="1">
        <p:scale>
          <a:sx n="75" d="100"/>
          <a:sy n="75" d="100"/>
        </p:scale>
        <p:origin x="701" y="48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3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6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সরাসরি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2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-কিশোর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ছেলে-মেয়েদের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প্যান্ট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৫-৬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বছেরের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২৬”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June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YpcJa92eq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98940" y="583260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705" y="321649"/>
            <a:ext cx="164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2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নং-11</a:t>
            </a:r>
            <a:endParaRPr lang="en-US" sz="32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7305" y="2609850"/>
            <a:ext cx="6424319" cy="42767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508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21750" y="611507"/>
            <a:ext cx="10493373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ছেলে-মেয়েদের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3957" y="1548765"/>
            <a:ext cx="10728961" cy="5090160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47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732619" y="2986294"/>
            <a:ext cx="397882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প্যান্টের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062718" y="866933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DFDFDF"/>
            </a:solidFill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5" name="TextBox 4"/>
          <p:cNvSpPr txBox="1"/>
          <p:nvPr/>
        </p:nvSpPr>
        <p:spPr>
          <a:xfrm>
            <a:off x="9373090" y="363438"/>
            <a:ext cx="180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9072" y="396439"/>
            <a:ext cx="6416448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744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প্যান্টের</a:t>
            </a:r>
            <a:r>
              <a:rPr lang="en-US" sz="3744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প্যার্টান</a:t>
            </a:r>
            <a:r>
              <a:rPr lang="en-US" sz="3744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744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744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US" sz="3744" b="1" dirty="0">
              <a:ln w="1905"/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599" y="1255379"/>
            <a:ext cx="5210176" cy="56696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87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97574" y="503307"/>
            <a:ext cx="4387113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প্যান্টের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6827" y="1390888"/>
            <a:ext cx="8034497" cy="5334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41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6998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325" y="830580"/>
            <a:ext cx="1068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525" y="2495550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Link: </a:t>
            </a:r>
            <a:r>
              <a:rPr lang="en-US" sz="2800" u="sng" dirty="0">
                <a:hlinkClick r:id="rId3"/>
              </a:rPr>
              <a:t>https://www.youtube.com/watch?v=0YpcJa92eqg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9433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693920" y="2454316"/>
            <a:ext cx="519176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প্যান্টের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5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5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565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7756" y="2763713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প্যান্টের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7756" y="4890846"/>
            <a:ext cx="1814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5919" y="5473613"/>
            <a:ext cx="1812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৮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7756" y="5473613"/>
            <a:ext cx="167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৬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9" y="2740416"/>
            <a:ext cx="347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3806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6" y="3325201"/>
            <a:ext cx="435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ছেলে-মেয়েদের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0908" y="4809175"/>
            <a:ext cx="167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৪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1119" y="2084289"/>
            <a:ext cx="361696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প্যান্ট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19" y="4706624"/>
            <a:ext cx="318458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৫-৬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হিপ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41119" y="4118238"/>
            <a:ext cx="3288031" cy="274643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341119" y="1182826"/>
            <a:ext cx="3288030" cy="280549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18" t="-4120" r="2318" b="4120"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7" name="TextBox 6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594E-6 3.75E-6 L 0.38183 0.005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67824" y="5871628"/>
            <a:ext cx="10745316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প্যান্টের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91542" y="1701051"/>
            <a:ext cx="5897880" cy="3840480"/>
          </a:xfrm>
          <a:prstGeom prst="roundRect">
            <a:avLst>
              <a:gd name="adj" fmla="val 1998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45240" y="2171700"/>
            <a:ext cx="6115050" cy="4438650"/>
          </a:xfrm>
          <a:prstGeom prst="roundRect">
            <a:avLst>
              <a:gd name="adj" fmla="val 1721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14" b="-4025"/>
            </a:stretch>
          </a:blip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9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9611" y="727149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মেকিং-১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5857" y="658157"/>
            <a:ext cx="7431216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পোশাকটির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0342" y="1874575"/>
            <a:ext cx="5062246" cy="47948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1313" y="560562"/>
            <a:ext cx="7843187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খন্ডাংশগুলো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3284" y="560562"/>
            <a:ext cx="8102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ড্রইং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8550" y="2028825"/>
            <a:ext cx="6171747" cy="39719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539" b="-10848"/>
            </a:stretch>
          </a:blip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60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87767" y="320986"/>
            <a:ext cx="9072880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প্যান্ট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5150" y="1790700"/>
            <a:ext cx="7067550" cy="44291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535"/>
            </a:stretch>
          </a:blipFill>
          <a:ln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0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872609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৮.৫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৪২-৪৩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85542" y="1007072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4400" b="1" u="sng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4400" b="1" u="sng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কাটিং</a:t>
            </a:r>
            <a:endParaRPr lang="en-US" sz="4400" b="1" u="sng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পরিমাপগুলো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কাঁটার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02475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30480" y="816278"/>
            <a:ext cx="2796934" cy="7115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008A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4000" b="1" dirty="0" smtClean="0">
                <a:ln w="0"/>
                <a:solidFill>
                  <a:srgbClr val="008A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8A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প্যান্ট</a:t>
            </a:r>
            <a:r>
              <a:rPr lang="en-US" sz="4000" b="1" dirty="0" smtClean="0">
                <a:ln w="0"/>
                <a:solidFill>
                  <a:srgbClr val="008A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8A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 w="0"/>
                <a:solidFill>
                  <a:srgbClr val="008A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 w="0"/>
              <a:solidFill>
                <a:srgbClr val="008A3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5732" y="1678329"/>
            <a:ext cx="99314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ছেলে-মেয়েদের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পছন্দনীয়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। ১-৮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ছেলে-মেয়েরা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পোশাকটি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ছেলে-মেয়েরা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পোশাকটি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বলেই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ডিজাইনে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প্যান্টকে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প্যান্টের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কোমরে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ইলাস্টিক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কুঁচি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b="1" spc="50" dirty="0">
              <a:ln w="11430"/>
              <a:solidFill>
                <a:srgbClr val="041BC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0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6624" y="1170843"/>
            <a:ext cx="6905625" cy="5625296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প্যান্টের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1431925"/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১০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হিপ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(২৪+৬) =৩০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বডি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৭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মুহুরী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১৫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4347" y="445418"/>
            <a:ext cx="9579927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প্যান্ট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8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14265</TotalTime>
  <Words>536</Words>
  <Application>Microsoft Office PowerPoint</Application>
  <PresentationFormat>Custom</PresentationFormat>
  <Paragraphs>101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1838</cp:revision>
  <dcterms:created xsi:type="dcterms:W3CDTF">2017-11-21T08:03:17Z</dcterms:created>
  <dcterms:modified xsi:type="dcterms:W3CDTF">2020-06-08T12:31:45Z</dcterms:modified>
</cp:coreProperties>
</file>