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3" r:id="rId4"/>
    <p:sldId id="260" r:id="rId5"/>
    <p:sldId id="262" r:id="rId6"/>
    <p:sldId id="261" r:id="rId7"/>
    <p:sldId id="269" r:id="rId8"/>
    <p:sldId id="277" r:id="rId9"/>
    <p:sldId id="264" r:id="rId10"/>
    <p:sldId id="270" r:id="rId11"/>
    <p:sldId id="278" r:id="rId12"/>
    <p:sldId id="265" r:id="rId13"/>
    <p:sldId id="271" r:id="rId14"/>
    <p:sldId id="266" r:id="rId15"/>
    <p:sldId id="268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234FD-31D7-4C1B-872E-BC769DD9815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2B33E-EDAB-4D78-B739-35DB7FA8CB41}">
      <dgm:prSet phldrT="[Text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সাম্যের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শ্রেনিবিভাগ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BCCCC50-0C12-452D-BA26-52E017F3F5D4}" type="parTrans" cxnId="{FFA5B982-8A0E-45CC-9928-EDF8607E39FF}">
      <dgm:prSet/>
      <dgm:spPr/>
      <dgm:t>
        <a:bodyPr/>
        <a:lstStyle/>
        <a:p>
          <a:endParaRPr lang="en-US"/>
        </a:p>
      </dgm:t>
    </dgm:pt>
    <dgm:pt modelId="{0604ADEF-61A3-4276-8A66-FD9D932F62CE}" type="sibTrans" cxnId="{FFA5B982-8A0E-45CC-9928-EDF8607E39FF}">
      <dgm:prSet/>
      <dgm:spPr/>
      <dgm:t>
        <a:bodyPr/>
        <a:lstStyle/>
        <a:p>
          <a:endParaRPr lang="en-US"/>
        </a:p>
      </dgm:t>
    </dgm:pt>
    <dgm:pt modelId="{05A61105-022D-4658-A368-488C8B7C8A44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08B5F07-869A-48B1-BD8A-54A7BCA1FC58}" type="parTrans" cxnId="{114A7D98-BF27-43EC-8FAB-D2BF04F0972D}">
      <dgm:prSet/>
      <dgm:spPr/>
      <dgm:t>
        <a:bodyPr/>
        <a:lstStyle/>
        <a:p>
          <a:endParaRPr lang="en-US"/>
        </a:p>
      </dgm:t>
    </dgm:pt>
    <dgm:pt modelId="{2C8DFB90-78AE-4FC5-9D29-08509486AE97}" type="sibTrans" cxnId="{114A7D98-BF27-43EC-8FAB-D2BF04F0972D}">
      <dgm:prSet/>
      <dgm:spPr/>
      <dgm:t>
        <a:bodyPr/>
        <a:lstStyle/>
        <a:p>
          <a:endParaRPr lang="en-US"/>
        </a:p>
      </dgm:t>
    </dgm:pt>
    <dgm:pt modelId="{C3FCD5C2-2FF4-4002-9949-43ECAFF8DCB7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সাংস্কৃতিক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C6414AD-546A-4C18-8C24-E7714D706616}" type="parTrans" cxnId="{3FC565A3-0C82-4F3C-8F84-B748B643CB51}">
      <dgm:prSet/>
      <dgm:spPr/>
      <dgm:t>
        <a:bodyPr/>
        <a:lstStyle/>
        <a:p>
          <a:endParaRPr lang="en-US"/>
        </a:p>
      </dgm:t>
    </dgm:pt>
    <dgm:pt modelId="{890920F5-4D21-441A-B012-4DBAB9088945}" type="sibTrans" cxnId="{3FC565A3-0C82-4F3C-8F84-B748B643CB51}">
      <dgm:prSet/>
      <dgm:spPr/>
      <dgm:t>
        <a:bodyPr/>
        <a:lstStyle/>
        <a:p>
          <a:endParaRPr lang="en-US"/>
        </a:p>
      </dgm:t>
    </dgm:pt>
    <dgm:pt modelId="{9CC614EF-6E36-4D81-ACE5-5881A4A54AB8}">
      <dgm:prSet phldrT="[Text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নাগরিক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155A756-7513-4A5E-99CD-662193B625A0}" type="parTrans" cxnId="{56D15622-B5E3-46D8-8D36-78D5D7E0DBFB}">
      <dgm:prSet/>
      <dgm:spPr/>
      <dgm:t>
        <a:bodyPr/>
        <a:lstStyle/>
        <a:p>
          <a:endParaRPr lang="en-US"/>
        </a:p>
      </dgm:t>
    </dgm:pt>
    <dgm:pt modelId="{88214544-354E-4F30-8440-960DCF04B9D3}" type="sibTrans" cxnId="{56D15622-B5E3-46D8-8D36-78D5D7E0DBFB}">
      <dgm:prSet/>
      <dgm:spPr/>
      <dgm:t>
        <a:bodyPr/>
        <a:lstStyle/>
        <a:p>
          <a:endParaRPr lang="en-US"/>
        </a:p>
      </dgm:t>
    </dgm:pt>
    <dgm:pt modelId="{B4D3D362-DBE8-4E7B-8853-DA28B8A065BD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স্বাভাবিক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0A060F0-0EFB-4089-A7F7-B9FC392A8E38}" type="parTrans" cxnId="{988899CF-4A06-4C95-BACF-B6109AAEDB95}">
      <dgm:prSet/>
      <dgm:spPr/>
      <dgm:t>
        <a:bodyPr/>
        <a:lstStyle/>
        <a:p>
          <a:endParaRPr lang="en-US"/>
        </a:p>
      </dgm:t>
    </dgm:pt>
    <dgm:pt modelId="{4A5F1483-83D3-4DE1-B5FA-7FE1CA443EC3}" type="sibTrans" cxnId="{988899CF-4A06-4C95-BACF-B6109AAEDB95}">
      <dgm:prSet/>
      <dgm:spPr/>
      <dgm:t>
        <a:bodyPr/>
        <a:lstStyle/>
        <a:p>
          <a:endParaRPr lang="en-US"/>
        </a:p>
      </dgm:t>
    </dgm:pt>
    <dgm:pt modelId="{49CC151A-9C17-4700-AF3F-83018AC4648D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1D1CBDE-99C6-471A-BD3B-E146BD97E724}" type="parTrans" cxnId="{0B24B8F4-3426-4154-8DF5-4BB569500047}">
      <dgm:prSet/>
      <dgm:spPr/>
      <dgm:t>
        <a:bodyPr/>
        <a:lstStyle/>
        <a:p>
          <a:endParaRPr lang="en-US"/>
        </a:p>
      </dgm:t>
    </dgm:pt>
    <dgm:pt modelId="{43F3A7A7-46F0-4C43-A06A-220E5D21BA63}" type="sibTrans" cxnId="{0B24B8F4-3426-4154-8DF5-4BB569500047}">
      <dgm:prSet/>
      <dgm:spPr/>
      <dgm:t>
        <a:bodyPr/>
        <a:lstStyle/>
        <a:p>
          <a:endParaRPr lang="en-US"/>
        </a:p>
      </dgm:t>
    </dgm:pt>
    <dgm:pt modelId="{D259C2A5-6BB2-41DB-935E-EBCE4EE61E29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CE84BC1-6871-48B5-A91A-3318C62D58B5}" type="parTrans" cxnId="{909AAC65-7C58-49BE-A9C7-517676397C8B}">
      <dgm:prSet/>
      <dgm:spPr/>
      <dgm:t>
        <a:bodyPr/>
        <a:lstStyle/>
        <a:p>
          <a:endParaRPr lang="en-US"/>
        </a:p>
      </dgm:t>
    </dgm:pt>
    <dgm:pt modelId="{EDE1F69D-87AE-4EAF-9A28-FD64BC4652B1}" type="sibTrans" cxnId="{909AAC65-7C58-49BE-A9C7-517676397C8B}">
      <dgm:prSet/>
      <dgm:spPr/>
      <dgm:t>
        <a:bodyPr/>
        <a:lstStyle/>
        <a:p>
          <a:endParaRPr lang="en-US"/>
        </a:p>
      </dgm:t>
    </dgm:pt>
    <dgm:pt modelId="{32DBDF4A-8A25-4DF9-A787-8B941431A5BF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আইনগত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5F0D243-FFF3-495A-989C-678301013C4A}" type="parTrans" cxnId="{FF5E4325-EBCF-4D00-B336-E00D2D6A5681}">
      <dgm:prSet/>
      <dgm:spPr/>
      <dgm:t>
        <a:bodyPr/>
        <a:lstStyle/>
        <a:p>
          <a:endParaRPr lang="en-US"/>
        </a:p>
      </dgm:t>
    </dgm:pt>
    <dgm:pt modelId="{B26E75B8-71DA-4837-A5E5-6BFFF1754EED}" type="sibTrans" cxnId="{FF5E4325-EBCF-4D00-B336-E00D2D6A5681}">
      <dgm:prSet/>
      <dgm:spPr/>
      <dgm:t>
        <a:bodyPr/>
        <a:lstStyle/>
        <a:p>
          <a:endParaRPr lang="en-US"/>
        </a:p>
      </dgm:t>
    </dgm:pt>
    <dgm:pt modelId="{3A1AE241-5E4E-4E40-8AA5-7685F44BFE0F}" type="pres">
      <dgm:prSet presAssocID="{A93234FD-31D7-4C1B-872E-BC769DD981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77D202-592C-47ED-9EFE-C6964002D0C8}" type="pres">
      <dgm:prSet presAssocID="{7392B33E-EDAB-4D78-B739-35DB7FA8CB41}" presName="centerShape" presStyleLbl="node0" presStyleIdx="0" presStyleCnt="1" custScaleX="144633" custScaleY="115330"/>
      <dgm:spPr/>
      <dgm:t>
        <a:bodyPr/>
        <a:lstStyle/>
        <a:p>
          <a:endParaRPr lang="en-US"/>
        </a:p>
      </dgm:t>
    </dgm:pt>
    <dgm:pt modelId="{E9BDF988-E168-4CBD-9809-EA4031B71E77}" type="pres">
      <dgm:prSet presAssocID="{708B5F07-869A-48B1-BD8A-54A7BCA1FC58}" presName="Name9" presStyleLbl="parChTrans1D2" presStyleIdx="0" presStyleCnt="7"/>
      <dgm:spPr/>
      <dgm:t>
        <a:bodyPr/>
        <a:lstStyle/>
        <a:p>
          <a:endParaRPr lang="en-US"/>
        </a:p>
      </dgm:t>
    </dgm:pt>
    <dgm:pt modelId="{7BB59CEF-BDA3-41C1-ACB4-0062BB0AE6C1}" type="pres">
      <dgm:prSet presAssocID="{708B5F07-869A-48B1-BD8A-54A7BCA1FC5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7C8430E2-5452-46B6-B853-820A7DEFE80B}" type="pres">
      <dgm:prSet presAssocID="{05A61105-022D-4658-A368-488C8B7C8A44}" presName="node" presStyleLbl="node1" presStyleIdx="0" presStyleCnt="7" custScaleX="130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B6F7F-4021-452D-ABC3-118D19220677}" type="pres">
      <dgm:prSet presAssocID="{DCE84BC1-6871-48B5-A91A-3318C62D58B5}" presName="Name9" presStyleLbl="parChTrans1D2" presStyleIdx="1" presStyleCnt="7"/>
      <dgm:spPr/>
      <dgm:t>
        <a:bodyPr/>
        <a:lstStyle/>
        <a:p>
          <a:endParaRPr lang="en-US"/>
        </a:p>
      </dgm:t>
    </dgm:pt>
    <dgm:pt modelId="{689D27F2-54AC-4447-901F-C75E126D308E}" type="pres">
      <dgm:prSet presAssocID="{DCE84BC1-6871-48B5-A91A-3318C62D58B5}" presName="connTx" presStyleLbl="parChTrans1D2" presStyleIdx="1" presStyleCnt="7"/>
      <dgm:spPr/>
      <dgm:t>
        <a:bodyPr/>
        <a:lstStyle/>
        <a:p>
          <a:endParaRPr lang="en-US"/>
        </a:p>
      </dgm:t>
    </dgm:pt>
    <dgm:pt modelId="{62E3B17C-9795-4B3D-A2D4-5AAB2B20F7FE}" type="pres">
      <dgm:prSet presAssocID="{D259C2A5-6BB2-41DB-935E-EBCE4EE61E29}" presName="node" presStyleLbl="node1" presStyleIdx="1" presStyleCnt="7" custScaleX="117259" custRadScaleRad="105110" custRadScaleInc="30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5E741-1C07-42F8-89BB-D0C0B06E0DA9}" type="pres">
      <dgm:prSet presAssocID="{55F0D243-FFF3-495A-989C-678301013C4A}" presName="Name9" presStyleLbl="parChTrans1D2" presStyleIdx="2" presStyleCnt="7"/>
      <dgm:spPr/>
      <dgm:t>
        <a:bodyPr/>
        <a:lstStyle/>
        <a:p>
          <a:endParaRPr lang="en-US"/>
        </a:p>
      </dgm:t>
    </dgm:pt>
    <dgm:pt modelId="{A3FCE819-1944-454A-A169-AD0384B57E50}" type="pres">
      <dgm:prSet presAssocID="{55F0D243-FFF3-495A-989C-678301013C4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87E1A5E1-03EF-4836-B783-5B03A9C45837}" type="pres">
      <dgm:prSet presAssocID="{32DBDF4A-8A25-4DF9-A787-8B941431A5BF}" presName="node" presStyleLbl="node1" presStyleIdx="2" presStyleCnt="7" custScaleX="126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DB82C-4066-4A64-9052-4F6ADAA7E2BA}" type="pres">
      <dgm:prSet presAssocID="{30A060F0-0EFB-4089-A7F7-B9FC392A8E38}" presName="Name9" presStyleLbl="parChTrans1D2" presStyleIdx="3" presStyleCnt="7"/>
      <dgm:spPr/>
      <dgm:t>
        <a:bodyPr/>
        <a:lstStyle/>
        <a:p>
          <a:endParaRPr lang="en-US"/>
        </a:p>
      </dgm:t>
    </dgm:pt>
    <dgm:pt modelId="{FCD12440-56C6-4A83-8EAB-CCB752516ED8}" type="pres">
      <dgm:prSet presAssocID="{30A060F0-0EFB-4089-A7F7-B9FC392A8E38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8B832CE-70FE-4D82-90D4-7E3E86B21C7A}" type="pres">
      <dgm:prSet presAssocID="{B4D3D362-DBE8-4E7B-8853-DA28B8A065BD}" presName="node" presStyleLbl="node1" presStyleIdx="3" presStyleCnt="7" custScaleX="136240" custRadScaleRad="96809" custRadScaleInc="-4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DCFE1-CAC6-4E57-8E31-A8F54D9F50EB}" type="pres">
      <dgm:prSet presAssocID="{61D1CBDE-99C6-471A-BD3B-E146BD97E724}" presName="Name9" presStyleLbl="parChTrans1D2" presStyleIdx="4" presStyleCnt="7"/>
      <dgm:spPr/>
      <dgm:t>
        <a:bodyPr/>
        <a:lstStyle/>
        <a:p>
          <a:endParaRPr lang="en-US"/>
        </a:p>
      </dgm:t>
    </dgm:pt>
    <dgm:pt modelId="{1268AD34-468C-4585-9407-9A04FFA2C22B}" type="pres">
      <dgm:prSet presAssocID="{61D1CBDE-99C6-471A-BD3B-E146BD97E72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387B80D2-F61E-4B2E-B844-0BB1D45F769E}" type="pres">
      <dgm:prSet presAssocID="{49CC151A-9C17-4700-AF3F-83018AC4648D}" presName="node" presStyleLbl="node1" presStyleIdx="4" presStyleCnt="7" custScaleX="136170" custRadScaleRad="99700" custRadScaleInc="3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634F5-8CD0-46D3-B3B4-5803CA7974D7}" type="pres">
      <dgm:prSet presAssocID="{BC6414AD-546A-4C18-8C24-E7714D706616}" presName="Name9" presStyleLbl="parChTrans1D2" presStyleIdx="5" presStyleCnt="7"/>
      <dgm:spPr/>
      <dgm:t>
        <a:bodyPr/>
        <a:lstStyle/>
        <a:p>
          <a:endParaRPr lang="en-US"/>
        </a:p>
      </dgm:t>
    </dgm:pt>
    <dgm:pt modelId="{382F4612-35DE-46D9-9244-EB0316A9BBC8}" type="pres">
      <dgm:prSet presAssocID="{BC6414AD-546A-4C18-8C24-E7714D706616}" presName="connTx" presStyleLbl="parChTrans1D2" presStyleIdx="5" presStyleCnt="7"/>
      <dgm:spPr/>
      <dgm:t>
        <a:bodyPr/>
        <a:lstStyle/>
        <a:p>
          <a:endParaRPr lang="en-US"/>
        </a:p>
      </dgm:t>
    </dgm:pt>
    <dgm:pt modelId="{D1380180-91A5-4467-BD0A-C197EA6C12C9}" type="pres">
      <dgm:prSet presAssocID="{C3FCD5C2-2FF4-4002-9949-43ECAFF8DCB7}" presName="node" presStyleLbl="node1" presStyleIdx="5" presStyleCnt="7" custScaleX="140094" custRadScaleRad="107414" custRadScaleInc="28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55C59-7B46-477D-84AB-53D3DA4583E9}" type="pres">
      <dgm:prSet presAssocID="{0155A756-7513-4A5E-99CD-662193B625A0}" presName="Name9" presStyleLbl="parChTrans1D2" presStyleIdx="6" presStyleCnt="7"/>
      <dgm:spPr/>
      <dgm:t>
        <a:bodyPr/>
        <a:lstStyle/>
        <a:p>
          <a:endParaRPr lang="en-US"/>
        </a:p>
      </dgm:t>
    </dgm:pt>
    <dgm:pt modelId="{8209F988-EAA6-4437-A30A-A3220B3DA158}" type="pres">
      <dgm:prSet presAssocID="{0155A756-7513-4A5E-99CD-662193B625A0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5E68BF0-FB3F-4638-9415-4CC44A28D7E0}" type="pres">
      <dgm:prSet presAssocID="{9CC614EF-6E36-4D81-ACE5-5881A4A54AB8}" presName="node" presStyleLbl="node1" presStyleIdx="6" presStyleCnt="7" custScaleX="131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6F924-7355-495E-97FE-C9461CB1B61B}" type="presOf" srcId="{B4D3D362-DBE8-4E7B-8853-DA28B8A065BD}" destId="{58B832CE-70FE-4D82-90D4-7E3E86B21C7A}" srcOrd="0" destOrd="0" presId="urn:microsoft.com/office/officeart/2005/8/layout/radial1"/>
    <dgm:cxn modelId="{22147B86-B68D-4C28-942D-550223711866}" type="presOf" srcId="{55F0D243-FFF3-495A-989C-678301013C4A}" destId="{D675E741-1C07-42F8-89BB-D0C0B06E0DA9}" srcOrd="0" destOrd="0" presId="urn:microsoft.com/office/officeart/2005/8/layout/radial1"/>
    <dgm:cxn modelId="{7B321B93-DBA2-486F-B660-2636CB7B48D6}" type="presOf" srcId="{DCE84BC1-6871-48B5-A91A-3318C62D58B5}" destId="{BF2B6F7F-4021-452D-ABC3-118D19220677}" srcOrd="0" destOrd="0" presId="urn:microsoft.com/office/officeart/2005/8/layout/radial1"/>
    <dgm:cxn modelId="{837DE85E-9416-4496-A3B7-216B4D0B64C8}" type="presOf" srcId="{32DBDF4A-8A25-4DF9-A787-8B941431A5BF}" destId="{87E1A5E1-03EF-4836-B783-5B03A9C45837}" srcOrd="0" destOrd="0" presId="urn:microsoft.com/office/officeart/2005/8/layout/radial1"/>
    <dgm:cxn modelId="{FFA5B982-8A0E-45CC-9928-EDF8607E39FF}" srcId="{A93234FD-31D7-4C1B-872E-BC769DD98152}" destId="{7392B33E-EDAB-4D78-B739-35DB7FA8CB41}" srcOrd="0" destOrd="0" parTransId="{2BCCCC50-0C12-452D-BA26-52E017F3F5D4}" sibTransId="{0604ADEF-61A3-4276-8A66-FD9D932F62CE}"/>
    <dgm:cxn modelId="{23C27E4D-A1CE-4001-B0A6-013CD72BE21C}" type="presOf" srcId="{DCE84BC1-6871-48B5-A91A-3318C62D58B5}" destId="{689D27F2-54AC-4447-901F-C75E126D308E}" srcOrd="1" destOrd="0" presId="urn:microsoft.com/office/officeart/2005/8/layout/radial1"/>
    <dgm:cxn modelId="{CEE52B57-E418-4150-A5F5-9D4AB1D273D7}" type="presOf" srcId="{708B5F07-869A-48B1-BD8A-54A7BCA1FC58}" destId="{E9BDF988-E168-4CBD-9809-EA4031B71E77}" srcOrd="0" destOrd="0" presId="urn:microsoft.com/office/officeart/2005/8/layout/radial1"/>
    <dgm:cxn modelId="{3FC565A3-0C82-4F3C-8F84-B748B643CB51}" srcId="{7392B33E-EDAB-4D78-B739-35DB7FA8CB41}" destId="{C3FCD5C2-2FF4-4002-9949-43ECAFF8DCB7}" srcOrd="5" destOrd="0" parTransId="{BC6414AD-546A-4C18-8C24-E7714D706616}" sibTransId="{890920F5-4D21-441A-B012-4DBAB9088945}"/>
    <dgm:cxn modelId="{AE65A11A-3DA8-4E24-8683-CF25377EB5AD}" type="presOf" srcId="{61D1CBDE-99C6-471A-BD3B-E146BD97E724}" destId="{B6EDCFE1-CAC6-4E57-8E31-A8F54D9F50EB}" srcOrd="0" destOrd="0" presId="urn:microsoft.com/office/officeart/2005/8/layout/radial1"/>
    <dgm:cxn modelId="{F6CC4852-74F5-445A-AEE1-6899E751440C}" type="presOf" srcId="{D259C2A5-6BB2-41DB-935E-EBCE4EE61E29}" destId="{62E3B17C-9795-4B3D-A2D4-5AAB2B20F7FE}" srcOrd="0" destOrd="0" presId="urn:microsoft.com/office/officeart/2005/8/layout/radial1"/>
    <dgm:cxn modelId="{14DA8130-ED54-4323-89F5-72DA36CC6701}" type="presOf" srcId="{7392B33E-EDAB-4D78-B739-35DB7FA8CB41}" destId="{8977D202-592C-47ED-9EFE-C6964002D0C8}" srcOrd="0" destOrd="0" presId="urn:microsoft.com/office/officeart/2005/8/layout/radial1"/>
    <dgm:cxn modelId="{FF5E4325-EBCF-4D00-B336-E00D2D6A5681}" srcId="{7392B33E-EDAB-4D78-B739-35DB7FA8CB41}" destId="{32DBDF4A-8A25-4DF9-A787-8B941431A5BF}" srcOrd="2" destOrd="0" parTransId="{55F0D243-FFF3-495A-989C-678301013C4A}" sibTransId="{B26E75B8-71DA-4837-A5E5-6BFFF1754EED}"/>
    <dgm:cxn modelId="{0B24B8F4-3426-4154-8DF5-4BB569500047}" srcId="{7392B33E-EDAB-4D78-B739-35DB7FA8CB41}" destId="{49CC151A-9C17-4700-AF3F-83018AC4648D}" srcOrd="4" destOrd="0" parTransId="{61D1CBDE-99C6-471A-BD3B-E146BD97E724}" sibTransId="{43F3A7A7-46F0-4C43-A06A-220E5D21BA63}"/>
    <dgm:cxn modelId="{738AF821-BF90-4289-897B-DB5A4C53F8D3}" type="presOf" srcId="{C3FCD5C2-2FF4-4002-9949-43ECAFF8DCB7}" destId="{D1380180-91A5-4467-BD0A-C197EA6C12C9}" srcOrd="0" destOrd="0" presId="urn:microsoft.com/office/officeart/2005/8/layout/radial1"/>
    <dgm:cxn modelId="{49AEB4F8-FD03-462A-A761-793DC06E8010}" type="presOf" srcId="{0155A756-7513-4A5E-99CD-662193B625A0}" destId="{CEA55C59-7B46-477D-84AB-53D3DA4583E9}" srcOrd="0" destOrd="0" presId="urn:microsoft.com/office/officeart/2005/8/layout/radial1"/>
    <dgm:cxn modelId="{988899CF-4A06-4C95-BACF-B6109AAEDB95}" srcId="{7392B33E-EDAB-4D78-B739-35DB7FA8CB41}" destId="{B4D3D362-DBE8-4E7B-8853-DA28B8A065BD}" srcOrd="3" destOrd="0" parTransId="{30A060F0-0EFB-4089-A7F7-B9FC392A8E38}" sibTransId="{4A5F1483-83D3-4DE1-B5FA-7FE1CA443EC3}"/>
    <dgm:cxn modelId="{9E80FBE0-E689-4C57-A194-D83D149E9A94}" type="presOf" srcId="{BC6414AD-546A-4C18-8C24-E7714D706616}" destId="{382F4612-35DE-46D9-9244-EB0316A9BBC8}" srcOrd="1" destOrd="0" presId="urn:microsoft.com/office/officeart/2005/8/layout/radial1"/>
    <dgm:cxn modelId="{56D15622-B5E3-46D8-8D36-78D5D7E0DBFB}" srcId="{7392B33E-EDAB-4D78-B739-35DB7FA8CB41}" destId="{9CC614EF-6E36-4D81-ACE5-5881A4A54AB8}" srcOrd="6" destOrd="0" parTransId="{0155A756-7513-4A5E-99CD-662193B625A0}" sibTransId="{88214544-354E-4F30-8440-960DCF04B9D3}"/>
    <dgm:cxn modelId="{99F9B40B-9853-4BE9-B92A-F1B5D9F152D9}" type="presOf" srcId="{0155A756-7513-4A5E-99CD-662193B625A0}" destId="{8209F988-EAA6-4437-A30A-A3220B3DA158}" srcOrd="1" destOrd="0" presId="urn:microsoft.com/office/officeart/2005/8/layout/radial1"/>
    <dgm:cxn modelId="{5DD31814-342A-4EE1-BEE3-F6E18CB61C79}" type="presOf" srcId="{49CC151A-9C17-4700-AF3F-83018AC4648D}" destId="{387B80D2-F61E-4B2E-B844-0BB1D45F769E}" srcOrd="0" destOrd="0" presId="urn:microsoft.com/office/officeart/2005/8/layout/radial1"/>
    <dgm:cxn modelId="{9E37AE89-B321-4A94-BB3E-B1091CB49889}" type="presOf" srcId="{55F0D243-FFF3-495A-989C-678301013C4A}" destId="{A3FCE819-1944-454A-A169-AD0384B57E50}" srcOrd="1" destOrd="0" presId="urn:microsoft.com/office/officeart/2005/8/layout/radial1"/>
    <dgm:cxn modelId="{683BCA89-9F3C-4A94-9EBD-A845EBE2F9EF}" type="presOf" srcId="{30A060F0-0EFB-4089-A7F7-B9FC392A8E38}" destId="{6F4DB82C-4066-4A64-9052-4F6ADAA7E2BA}" srcOrd="0" destOrd="0" presId="urn:microsoft.com/office/officeart/2005/8/layout/radial1"/>
    <dgm:cxn modelId="{F0CBF4A5-B9D5-4D52-833C-F8459E4C4D8F}" type="presOf" srcId="{A93234FD-31D7-4C1B-872E-BC769DD98152}" destId="{3A1AE241-5E4E-4E40-8AA5-7685F44BFE0F}" srcOrd="0" destOrd="0" presId="urn:microsoft.com/office/officeart/2005/8/layout/radial1"/>
    <dgm:cxn modelId="{909AAC65-7C58-49BE-A9C7-517676397C8B}" srcId="{7392B33E-EDAB-4D78-B739-35DB7FA8CB41}" destId="{D259C2A5-6BB2-41DB-935E-EBCE4EE61E29}" srcOrd="1" destOrd="0" parTransId="{DCE84BC1-6871-48B5-A91A-3318C62D58B5}" sibTransId="{EDE1F69D-87AE-4EAF-9A28-FD64BC4652B1}"/>
    <dgm:cxn modelId="{C0B6F3DC-217F-40C3-814A-0C100D641FBA}" type="presOf" srcId="{61D1CBDE-99C6-471A-BD3B-E146BD97E724}" destId="{1268AD34-468C-4585-9407-9A04FFA2C22B}" srcOrd="1" destOrd="0" presId="urn:microsoft.com/office/officeart/2005/8/layout/radial1"/>
    <dgm:cxn modelId="{BA49B09D-8AAD-4917-A8CA-B4281A23BD49}" type="presOf" srcId="{708B5F07-869A-48B1-BD8A-54A7BCA1FC58}" destId="{7BB59CEF-BDA3-41C1-ACB4-0062BB0AE6C1}" srcOrd="1" destOrd="0" presId="urn:microsoft.com/office/officeart/2005/8/layout/radial1"/>
    <dgm:cxn modelId="{114A7D98-BF27-43EC-8FAB-D2BF04F0972D}" srcId="{7392B33E-EDAB-4D78-B739-35DB7FA8CB41}" destId="{05A61105-022D-4658-A368-488C8B7C8A44}" srcOrd="0" destOrd="0" parTransId="{708B5F07-869A-48B1-BD8A-54A7BCA1FC58}" sibTransId="{2C8DFB90-78AE-4FC5-9D29-08509486AE97}"/>
    <dgm:cxn modelId="{13F2A439-790E-4B64-97CD-29381C7E4EB7}" type="presOf" srcId="{BC6414AD-546A-4C18-8C24-E7714D706616}" destId="{8F6634F5-8CD0-46D3-B3B4-5803CA7974D7}" srcOrd="0" destOrd="0" presId="urn:microsoft.com/office/officeart/2005/8/layout/radial1"/>
    <dgm:cxn modelId="{DE225912-30E4-4365-AF3B-59957B286FD5}" type="presOf" srcId="{30A060F0-0EFB-4089-A7F7-B9FC392A8E38}" destId="{FCD12440-56C6-4A83-8EAB-CCB752516ED8}" srcOrd="1" destOrd="0" presId="urn:microsoft.com/office/officeart/2005/8/layout/radial1"/>
    <dgm:cxn modelId="{8D2935D3-FABC-4F00-BBB3-446EAB61CC0D}" type="presOf" srcId="{05A61105-022D-4658-A368-488C8B7C8A44}" destId="{7C8430E2-5452-46B6-B853-820A7DEFE80B}" srcOrd="0" destOrd="0" presId="urn:microsoft.com/office/officeart/2005/8/layout/radial1"/>
    <dgm:cxn modelId="{B0FC9F5A-31DD-489A-A20D-FA7A151B2A58}" type="presOf" srcId="{9CC614EF-6E36-4D81-ACE5-5881A4A54AB8}" destId="{95E68BF0-FB3F-4638-9415-4CC44A28D7E0}" srcOrd="0" destOrd="0" presId="urn:microsoft.com/office/officeart/2005/8/layout/radial1"/>
    <dgm:cxn modelId="{C0489096-BE9B-470F-A958-5EBF6C0E3836}" type="presParOf" srcId="{3A1AE241-5E4E-4E40-8AA5-7685F44BFE0F}" destId="{8977D202-592C-47ED-9EFE-C6964002D0C8}" srcOrd="0" destOrd="0" presId="urn:microsoft.com/office/officeart/2005/8/layout/radial1"/>
    <dgm:cxn modelId="{2358ABD7-3B36-444D-92A2-68EE5BA1DDFA}" type="presParOf" srcId="{3A1AE241-5E4E-4E40-8AA5-7685F44BFE0F}" destId="{E9BDF988-E168-4CBD-9809-EA4031B71E77}" srcOrd="1" destOrd="0" presId="urn:microsoft.com/office/officeart/2005/8/layout/radial1"/>
    <dgm:cxn modelId="{9977120A-0D0E-4A20-859E-FB0F23BDDFE3}" type="presParOf" srcId="{E9BDF988-E168-4CBD-9809-EA4031B71E77}" destId="{7BB59CEF-BDA3-41C1-ACB4-0062BB0AE6C1}" srcOrd="0" destOrd="0" presId="urn:microsoft.com/office/officeart/2005/8/layout/radial1"/>
    <dgm:cxn modelId="{1557E393-FE1C-4463-ADAC-610FAE3B1AF5}" type="presParOf" srcId="{3A1AE241-5E4E-4E40-8AA5-7685F44BFE0F}" destId="{7C8430E2-5452-46B6-B853-820A7DEFE80B}" srcOrd="2" destOrd="0" presId="urn:microsoft.com/office/officeart/2005/8/layout/radial1"/>
    <dgm:cxn modelId="{6283DB4A-14B4-4E80-B685-FC393F48CB69}" type="presParOf" srcId="{3A1AE241-5E4E-4E40-8AA5-7685F44BFE0F}" destId="{BF2B6F7F-4021-452D-ABC3-118D19220677}" srcOrd="3" destOrd="0" presId="urn:microsoft.com/office/officeart/2005/8/layout/radial1"/>
    <dgm:cxn modelId="{D97A6C83-15EB-4B26-84D8-4E966BB84386}" type="presParOf" srcId="{BF2B6F7F-4021-452D-ABC3-118D19220677}" destId="{689D27F2-54AC-4447-901F-C75E126D308E}" srcOrd="0" destOrd="0" presId="urn:microsoft.com/office/officeart/2005/8/layout/radial1"/>
    <dgm:cxn modelId="{780275C0-C266-435A-B2DB-56F05F4B51AA}" type="presParOf" srcId="{3A1AE241-5E4E-4E40-8AA5-7685F44BFE0F}" destId="{62E3B17C-9795-4B3D-A2D4-5AAB2B20F7FE}" srcOrd="4" destOrd="0" presId="urn:microsoft.com/office/officeart/2005/8/layout/radial1"/>
    <dgm:cxn modelId="{0697D16C-206C-4F2F-A6B1-AD82A70B4A19}" type="presParOf" srcId="{3A1AE241-5E4E-4E40-8AA5-7685F44BFE0F}" destId="{D675E741-1C07-42F8-89BB-D0C0B06E0DA9}" srcOrd="5" destOrd="0" presId="urn:microsoft.com/office/officeart/2005/8/layout/radial1"/>
    <dgm:cxn modelId="{533C12DD-6B3A-4FA6-AB0C-4FD7EAB6916E}" type="presParOf" srcId="{D675E741-1C07-42F8-89BB-D0C0B06E0DA9}" destId="{A3FCE819-1944-454A-A169-AD0384B57E50}" srcOrd="0" destOrd="0" presId="urn:microsoft.com/office/officeart/2005/8/layout/radial1"/>
    <dgm:cxn modelId="{0A1CA7EC-1D19-4752-A0B1-E2E2BC49F841}" type="presParOf" srcId="{3A1AE241-5E4E-4E40-8AA5-7685F44BFE0F}" destId="{87E1A5E1-03EF-4836-B783-5B03A9C45837}" srcOrd="6" destOrd="0" presId="urn:microsoft.com/office/officeart/2005/8/layout/radial1"/>
    <dgm:cxn modelId="{102BA81D-A859-4E5B-9BCB-8389BAD64836}" type="presParOf" srcId="{3A1AE241-5E4E-4E40-8AA5-7685F44BFE0F}" destId="{6F4DB82C-4066-4A64-9052-4F6ADAA7E2BA}" srcOrd="7" destOrd="0" presId="urn:microsoft.com/office/officeart/2005/8/layout/radial1"/>
    <dgm:cxn modelId="{FC8ECF4F-3E98-4027-BA5F-E71B4A425083}" type="presParOf" srcId="{6F4DB82C-4066-4A64-9052-4F6ADAA7E2BA}" destId="{FCD12440-56C6-4A83-8EAB-CCB752516ED8}" srcOrd="0" destOrd="0" presId="urn:microsoft.com/office/officeart/2005/8/layout/radial1"/>
    <dgm:cxn modelId="{26952B8D-C309-4C23-98EB-BD985F76C636}" type="presParOf" srcId="{3A1AE241-5E4E-4E40-8AA5-7685F44BFE0F}" destId="{58B832CE-70FE-4D82-90D4-7E3E86B21C7A}" srcOrd="8" destOrd="0" presId="urn:microsoft.com/office/officeart/2005/8/layout/radial1"/>
    <dgm:cxn modelId="{20CC2C59-D9E9-4CF4-BE52-05DE978B266F}" type="presParOf" srcId="{3A1AE241-5E4E-4E40-8AA5-7685F44BFE0F}" destId="{B6EDCFE1-CAC6-4E57-8E31-A8F54D9F50EB}" srcOrd="9" destOrd="0" presId="urn:microsoft.com/office/officeart/2005/8/layout/radial1"/>
    <dgm:cxn modelId="{5670E657-7949-46FA-81E3-EDB9E288008C}" type="presParOf" srcId="{B6EDCFE1-CAC6-4E57-8E31-A8F54D9F50EB}" destId="{1268AD34-468C-4585-9407-9A04FFA2C22B}" srcOrd="0" destOrd="0" presId="urn:microsoft.com/office/officeart/2005/8/layout/radial1"/>
    <dgm:cxn modelId="{23E5C301-A9BD-46F8-8074-B66B142CC8BD}" type="presParOf" srcId="{3A1AE241-5E4E-4E40-8AA5-7685F44BFE0F}" destId="{387B80D2-F61E-4B2E-B844-0BB1D45F769E}" srcOrd="10" destOrd="0" presId="urn:microsoft.com/office/officeart/2005/8/layout/radial1"/>
    <dgm:cxn modelId="{6671DD53-B564-4C1A-B453-573D67B7A48A}" type="presParOf" srcId="{3A1AE241-5E4E-4E40-8AA5-7685F44BFE0F}" destId="{8F6634F5-8CD0-46D3-B3B4-5803CA7974D7}" srcOrd="11" destOrd="0" presId="urn:microsoft.com/office/officeart/2005/8/layout/radial1"/>
    <dgm:cxn modelId="{7B160ACF-3DC2-4876-8564-F9302E0048CB}" type="presParOf" srcId="{8F6634F5-8CD0-46D3-B3B4-5803CA7974D7}" destId="{382F4612-35DE-46D9-9244-EB0316A9BBC8}" srcOrd="0" destOrd="0" presId="urn:microsoft.com/office/officeart/2005/8/layout/radial1"/>
    <dgm:cxn modelId="{92942D9E-453B-41C8-8CDB-EE563FD61DD3}" type="presParOf" srcId="{3A1AE241-5E4E-4E40-8AA5-7685F44BFE0F}" destId="{D1380180-91A5-4467-BD0A-C197EA6C12C9}" srcOrd="12" destOrd="0" presId="urn:microsoft.com/office/officeart/2005/8/layout/radial1"/>
    <dgm:cxn modelId="{9E9856E3-5E7D-4AB0-AA6A-76E8AA541A19}" type="presParOf" srcId="{3A1AE241-5E4E-4E40-8AA5-7685F44BFE0F}" destId="{CEA55C59-7B46-477D-84AB-53D3DA4583E9}" srcOrd="13" destOrd="0" presId="urn:microsoft.com/office/officeart/2005/8/layout/radial1"/>
    <dgm:cxn modelId="{7F27637A-0BED-41D2-A16A-2DDBAECA98D9}" type="presParOf" srcId="{CEA55C59-7B46-477D-84AB-53D3DA4583E9}" destId="{8209F988-EAA6-4437-A30A-A3220B3DA158}" srcOrd="0" destOrd="0" presId="urn:microsoft.com/office/officeart/2005/8/layout/radial1"/>
    <dgm:cxn modelId="{4BE89A25-13CC-48FB-8F4D-CBDAA37AFF97}" type="presParOf" srcId="{3A1AE241-5E4E-4E40-8AA5-7685F44BFE0F}" destId="{95E68BF0-FB3F-4638-9415-4CC44A28D7E0}" srcOrd="14" destOrd="0" presId="urn:microsoft.com/office/officeart/2005/8/layout/radial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D202-592C-47ED-9EFE-C6964002D0C8}">
      <dsp:nvSpPr>
        <dsp:cNvPr id="0" name=""/>
        <dsp:cNvSpPr/>
      </dsp:nvSpPr>
      <dsp:spPr>
        <a:xfrm>
          <a:off x="2704531" y="2231469"/>
          <a:ext cx="2241234" cy="178715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সাম্যের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শ্রেনিবিভাগ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32752" y="2493192"/>
        <a:ext cx="1584792" cy="1263708"/>
      </dsp:txXfrm>
    </dsp:sp>
    <dsp:sp modelId="{E9BDF988-E168-4CBD-9809-EA4031B71E77}">
      <dsp:nvSpPr>
        <dsp:cNvPr id="0" name=""/>
        <dsp:cNvSpPr/>
      </dsp:nvSpPr>
      <dsp:spPr>
        <a:xfrm rot="16200000">
          <a:off x="3496602" y="1884436"/>
          <a:ext cx="657092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657092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08720" y="1886496"/>
        <a:ext cx="32854" cy="32854"/>
      </dsp:txXfrm>
    </dsp:sp>
    <dsp:sp modelId="{7C8430E2-5452-46B6-B853-820A7DEFE80B}">
      <dsp:nvSpPr>
        <dsp:cNvPr id="0" name=""/>
        <dsp:cNvSpPr/>
      </dsp:nvSpPr>
      <dsp:spPr>
        <a:xfrm>
          <a:off x="2816590" y="24776"/>
          <a:ext cx="2017115" cy="154960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111990" y="251710"/>
        <a:ext cx="1426315" cy="1095732"/>
      </dsp:txXfrm>
    </dsp:sp>
    <dsp:sp modelId="{BF2B6F7F-4021-452D-ABC3-118D19220677}">
      <dsp:nvSpPr>
        <dsp:cNvPr id="0" name=""/>
        <dsp:cNvSpPr/>
      </dsp:nvSpPr>
      <dsp:spPr>
        <a:xfrm rot="19759634">
          <a:off x="4687112" y="2437640"/>
          <a:ext cx="53168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531687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9664" y="2442835"/>
        <a:ext cx="26584" cy="26584"/>
      </dsp:txXfrm>
    </dsp:sp>
    <dsp:sp modelId="{62E3B17C-9795-4B3D-A2D4-5AAB2B20F7FE}">
      <dsp:nvSpPr>
        <dsp:cNvPr id="0" name=""/>
        <dsp:cNvSpPr/>
      </dsp:nvSpPr>
      <dsp:spPr>
        <a:xfrm>
          <a:off x="5018955" y="1103324"/>
          <a:ext cx="1817046" cy="154960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85055" y="1330258"/>
        <a:ext cx="1284846" cy="1095732"/>
      </dsp:txXfrm>
    </dsp:sp>
    <dsp:sp modelId="{D675E741-1C07-42F8-89BB-D0C0B06E0DA9}">
      <dsp:nvSpPr>
        <dsp:cNvPr id="0" name=""/>
        <dsp:cNvSpPr/>
      </dsp:nvSpPr>
      <dsp:spPr>
        <a:xfrm rot="771429">
          <a:off x="4899295" y="3380896"/>
          <a:ext cx="255602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255602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0706" y="3392993"/>
        <a:ext cx="12780" cy="12780"/>
      </dsp:txXfrm>
    </dsp:sp>
    <dsp:sp modelId="{87E1A5E1-03EF-4836-B783-5B03A9C45837}">
      <dsp:nvSpPr>
        <dsp:cNvPr id="0" name=""/>
        <dsp:cNvSpPr/>
      </dsp:nvSpPr>
      <dsp:spPr>
        <a:xfrm>
          <a:off x="5113361" y="2867712"/>
          <a:ext cx="1957905" cy="154960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আইনগত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00090" y="3094646"/>
        <a:ext cx="1384447" cy="1095732"/>
      </dsp:txXfrm>
    </dsp:sp>
    <dsp:sp modelId="{6F4DB82C-4066-4A64-9052-4F6ADAA7E2BA}">
      <dsp:nvSpPr>
        <dsp:cNvPr id="0" name=""/>
        <dsp:cNvSpPr/>
      </dsp:nvSpPr>
      <dsp:spPr>
        <a:xfrm rot="3783039">
          <a:off x="4107301" y="4161061"/>
          <a:ext cx="507936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507936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8571" y="4166850"/>
        <a:ext cx="25396" cy="25396"/>
      </dsp:txXfrm>
    </dsp:sp>
    <dsp:sp modelId="{58B832CE-70FE-4D82-90D4-7E3E86B21C7A}">
      <dsp:nvSpPr>
        <dsp:cNvPr id="0" name=""/>
        <dsp:cNvSpPr/>
      </dsp:nvSpPr>
      <dsp:spPr>
        <a:xfrm>
          <a:off x="3789838" y="4357040"/>
          <a:ext cx="2111176" cy="154960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স্বাভাবিক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099013" y="4583974"/>
        <a:ext cx="1492826" cy="1095732"/>
      </dsp:txXfrm>
    </dsp:sp>
    <dsp:sp modelId="{B6EDCFE1-CAC6-4E57-8E31-A8F54D9F50EB}">
      <dsp:nvSpPr>
        <dsp:cNvPr id="0" name=""/>
        <dsp:cNvSpPr/>
      </dsp:nvSpPr>
      <dsp:spPr>
        <a:xfrm rot="7511894">
          <a:off x="2863159" y="4099281"/>
          <a:ext cx="523493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523493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11818" y="4104681"/>
        <a:ext cx="26174" cy="26174"/>
      </dsp:txXfrm>
    </dsp:sp>
    <dsp:sp modelId="{387B80D2-F61E-4B2E-B844-0BB1D45F769E}">
      <dsp:nvSpPr>
        <dsp:cNvPr id="0" name=""/>
        <dsp:cNvSpPr/>
      </dsp:nvSpPr>
      <dsp:spPr>
        <a:xfrm>
          <a:off x="1433706" y="4244832"/>
          <a:ext cx="2110091" cy="154960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42722" y="4471766"/>
        <a:ext cx="1492059" cy="1095732"/>
      </dsp:txXfrm>
    </dsp:sp>
    <dsp:sp modelId="{8F6634F5-8CD0-46D3-B3B4-5803CA7974D7}">
      <dsp:nvSpPr>
        <dsp:cNvPr id="0" name=""/>
        <dsp:cNvSpPr/>
      </dsp:nvSpPr>
      <dsp:spPr>
        <a:xfrm rot="10463395">
          <a:off x="2413829" y="3230465"/>
          <a:ext cx="29982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299827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56247" y="3241457"/>
        <a:ext cx="14991" cy="14991"/>
      </dsp:txXfrm>
    </dsp:sp>
    <dsp:sp modelId="{D1380180-91A5-4467-BD0A-C197EA6C12C9}">
      <dsp:nvSpPr>
        <dsp:cNvPr id="0" name=""/>
        <dsp:cNvSpPr/>
      </dsp:nvSpPr>
      <dsp:spPr>
        <a:xfrm>
          <a:off x="253783" y="2594434"/>
          <a:ext cx="2170897" cy="15496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সাংস্কৃতিক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71704" y="2821368"/>
        <a:ext cx="1535055" cy="1095732"/>
      </dsp:txXfrm>
    </dsp:sp>
    <dsp:sp modelId="{CEA55C59-7B46-477D-84AB-53D3DA4583E9}">
      <dsp:nvSpPr>
        <dsp:cNvPr id="0" name=""/>
        <dsp:cNvSpPr/>
      </dsp:nvSpPr>
      <dsp:spPr>
        <a:xfrm rot="13114286">
          <a:off x="2666361" y="2346456"/>
          <a:ext cx="411293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411293" y="18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61726" y="2354661"/>
        <a:ext cx="20564" cy="20564"/>
      </dsp:txXfrm>
    </dsp:sp>
    <dsp:sp modelId="{95E68BF0-FB3F-4638-9415-4CC44A28D7E0}">
      <dsp:nvSpPr>
        <dsp:cNvPr id="0" name=""/>
        <dsp:cNvSpPr/>
      </dsp:nvSpPr>
      <dsp:spPr>
        <a:xfrm>
          <a:off x="984874" y="900339"/>
          <a:ext cx="2044295" cy="154960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নাগরিক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84254" y="1127273"/>
        <a:ext cx="1445535" cy="109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CBE42-33DC-4727-8CDF-513AA8F4C2A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25F64-1246-489F-8380-9849EA309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9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3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6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6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5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9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57B67-690C-48CD-B233-B73E69E579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C447-6E54-44C5-A8D0-6C096E99C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Pictures\ফুল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9" y="678872"/>
            <a:ext cx="8878241" cy="60267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50117"/>
            <a:ext cx="41910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6089"/>
            <a:ext cx="3581400" cy="2383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658437"/>
            <a:ext cx="29718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সভ্য সমাজের প্রতিষ্ঠায়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2600" y="2761427"/>
            <a:ext cx="3048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শ্রেনিহীন সমাজ প্রতিষ্ঠায়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09" y="216089"/>
            <a:ext cx="3832341" cy="2383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156067"/>
            <a:ext cx="3581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অর্থনৈতিক স্বাধীনতায় রক্ষায়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6156067"/>
            <a:ext cx="276225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গনতন্ত্র প্রতিষ্ঠায়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93742"/>
            <a:ext cx="3900798" cy="2549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63797"/>
            <a:ext cx="3153486" cy="2479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6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2625886"/>
            <a:ext cx="266699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সমৃদ্ধ সমাজ গঠনে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5607" y="2625885"/>
            <a:ext cx="3200401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ব্যক্তির স্বাধীনতা রক্ষায়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092714"/>
            <a:ext cx="281939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সামাজিক বৈষম্য রোধ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7467" y="6092714"/>
            <a:ext cx="429346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সামাজিক শান্তি ও সংহতি রক্ষা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"/>
            <a:ext cx="3779521" cy="2362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399"/>
            <a:ext cx="3505200" cy="2362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779521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505200" cy="2512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4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7056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357744"/>
            <a:ext cx="1752600" cy="1233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7600" y="1357744"/>
            <a:ext cx="1887682" cy="1233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শ্রেনিহীন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24600" y="1357744"/>
            <a:ext cx="2133600" cy="11984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124200"/>
            <a:ext cx="1752600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গনতন্ত্র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flipH="1">
            <a:off x="3276600" y="3124200"/>
            <a:ext cx="1752598" cy="1371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51864" y="3124200"/>
            <a:ext cx="2133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0" y="5105400"/>
            <a:ext cx="2171699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45282" y="5105400"/>
            <a:ext cx="2286000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সংহতি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>
            <a:endCxn id="3" idx="0"/>
          </p:cNvCxnSpPr>
          <p:nvPr/>
        </p:nvCxnSpPr>
        <p:spPr>
          <a:xfrm>
            <a:off x="1562100" y="751820"/>
            <a:ext cx="0" cy="605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0"/>
          </p:cNvCxnSpPr>
          <p:nvPr/>
        </p:nvCxnSpPr>
        <p:spPr>
          <a:xfrm>
            <a:off x="4601441" y="751820"/>
            <a:ext cx="0" cy="605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20000" y="751820"/>
            <a:ext cx="0" cy="605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895601" y="751820"/>
            <a:ext cx="85723" cy="4353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05200" y="751820"/>
            <a:ext cx="0" cy="2372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91200" y="751820"/>
            <a:ext cx="0" cy="4353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5216342" y="1787342"/>
            <a:ext cx="2372380" cy="301336"/>
          </a:xfrm>
          <a:prstGeom prst="bentConnector3">
            <a:avLst>
              <a:gd name="adj1" fmla="val 8504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1252210" y="1785610"/>
            <a:ext cx="2372380" cy="304800"/>
          </a:xfrm>
          <a:prstGeom prst="bentConnector3">
            <a:avLst>
              <a:gd name="adj1" fmla="val 8679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4" y="152400"/>
            <a:ext cx="3700236" cy="2079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0288" y="2362200"/>
            <a:ext cx="267158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সাম্য স্বাধীনতার ভিত্তি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82" y="155812"/>
            <a:ext cx="3897018" cy="207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2293509"/>
            <a:ext cx="330068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একে অপরের পরিপুরক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724" y="6019800"/>
            <a:ext cx="372249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as-IN" sz="2400" dirty="0">
                <a:latin typeface="NikoshBAN" pitchFamily="2" charset="0"/>
                <a:cs typeface="NikoshBAN" pitchFamily="2" charset="0"/>
              </a:rPr>
              <a:t>সাম্য ও স্বাধীনতা অধিকারের সংরক্ষক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4848" y="5924266"/>
            <a:ext cx="280431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সাম্য স্বাধীনতার পূর্বশর্ত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6207"/>
            <a:ext cx="384216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94" y="3096207"/>
            <a:ext cx="3935406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6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41012"/>
            <a:ext cx="57912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স্বাধীনা ও সাম্যের সম্পর্ক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00199"/>
            <a:ext cx="1905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600200"/>
            <a:ext cx="1752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পরিপুরক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212" y="3429000"/>
            <a:ext cx="16764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পূর্বশর্ত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429000"/>
            <a:ext cx="2667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3997" y="4732740"/>
            <a:ext cx="12954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71700" y="825787"/>
            <a:ext cx="0" cy="926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0"/>
          </p:cNvCxnSpPr>
          <p:nvPr/>
        </p:nvCxnSpPr>
        <p:spPr>
          <a:xfrm>
            <a:off x="7200900" y="825787"/>
            <a:ext cx="0" cy="774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825787"/>
            <a:ext cx="76200" cy="2603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0"/>
          </p:cNvCxnSpPr>
          <p:nvPr/>
        </p:nvCxnSpPr>
        <p:spPr>
          <a:xfrm>
            <a:off x="5029200" y="825787"/>
            <a:ext cx="132497" cy="39069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23212" y="825787"/>
            <a:ext cx="72788" cy="26392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স্বাধীনতায় সাম্যের গুরুত্ব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স্বধীনতাকে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আর.এইচ.টনি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নিরবচ্ছিন্ন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বোঝায়,তাহলে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পোলার্ড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একটিমাত্র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সুসমন্বিত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1776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1789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সালে‘ফরাসি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বিপ্লবের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ঘোষণায়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Dell\Pictures\একক কাজ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2628900" cy="1472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স্বাধীনতায় সাম্যের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স্টুয়ার্ট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প্রদানই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সভ্য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অর্থহীন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বিভাগগুলো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ell\Pictures\কুঁড়ে ঘ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23599"/>
            <a:ext cx="2136349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Pictures\একক কাজ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85783"/>
            <a:ext cx="2514600" cy="16380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খাঁন নজরূল ইসলাম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সহকারি অধ্যাপক ও বিভাগীয় প্রধান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রাষ্ট্রবিজ্ঞান বিভাগ </a:t>
            </a:r>
          </a:p>
          <a:p>
            <a:pPr marL="0" indent="0">
              <a:buNone/>
            </a:pP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রোকনউদ্দিন  মোল্লা  গার্লস ডিগ্রি কলেজ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আড়াইহাজার, নারায়গঞ্জ 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মোবাইল - 01720911047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তারিখ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02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.0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.20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20</a:t>
            </a:r>
            <a:endParaRPr lang="as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শ্রেণী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একাদশ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মোট শিক্ষার্থী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241 জন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উপস্থিত শিক্ষার্থী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200 জন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অনুপস্থিত শিক্ষার্থী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41 জন</a:t>
            </a:r>
          </a:p>
          <a:p>
            <a:pPr marL="0" indent="0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সময়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: 45 মিনিট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:\CCF10292017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4183"/>
            <a:ext cx="945224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গোলাপ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" y="798394"/>
            <a:ext cx="9032543" cy="59587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76200"/>
            <a:ext cx="44196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7" y="152400"/>
            <a:ext cx="8730267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1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---</a:t>
            </a: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স্বাধীনা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স্বাধীনতায়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599" cy="6644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8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সাম্য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বলতে বোঝায়, প্রথমত: কোনো ব্যক্তি বা শ্রেণীর জন্য বিশেষ সুযোগ-সুবিধার অবসান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দ্বিতীয়ত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: সকলের জন্য পর্যাপ্ত সুযোগ-সুবিধার ব্যবস্থা করা,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তৃতীয়ত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: যোগ্যতা অনুযায়ী সমান সুযোগ-সুবিধা ভোগ করা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লাস্কি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সুযোগ-সুবিধার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স্টুয়ার্ট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554186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9286" y="2434693"/>
            <a:ext cx="232521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সামাজিক সাম্য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1021" y="2434692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রাজনৈতিক সাম্য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52400"/>
            <a:ext cx="3429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9286" y="6215375"/>
            <a:ext cx="232521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নাগরিক সাম্য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9"/>
            <a:ext cx="3554186" cy="309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6124296"/>
            <a:ext cx="2590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আইনগত সাম্য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024115"/>
            <a:ext cx="3428999" cy="2919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6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747665"/>
            <a:ext cx="3048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শিক্ষা ও সাংস্কৃতিক সাম্য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553"/>
            <a:ext cx="3962400" cy="2475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76900" y="2828246"/>
            <a:ext cx="2819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অর্থনৈতিক সাম্য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1553"/>
            <a:ext cx="350520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7531" y="6174432"/>
            <a:ext cx="219933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স্বাভাবিক সাম্য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01" y="3429000"/>
            <a:ext cx="44051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8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406080"/>
              </p:ext>
            </p:extLst>
          </p:nvPr>
        </p:nvGraphicFramePr>
        <p:xfrm>
          <a:off x="990600" y="304800"/>
          <a:ext cx="7543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2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491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পরিচিতি</vt:lpstr>
      <vt:lpstr>PowerPoint Presentation</vt:lpstr>
      <vt:lpstr>শিখনফল</vt:lpstr>
      <vt:lpstr>PowerPoint Presentation</vt:lpstr>
      <vt:lpstr>সাম্য কি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স্বাধীনতায় সাম্যের গুরুত্ব</vt:lpstr>
      <vt:lpstr>একক কাজ</vt:lpstr>
      <vt:lpstr>মূল্যায়ন</vt:lpstr>
      <vt:lpstr>মূল্যায়নের উত্তর</vt:lpstr>
      <vt:lpstr>নির্দেশিত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124</cp:revision>
  <dcterms:created xsi:type="dcterms:W3CDTF">2020-06-05T05:48:06Z</dcterms:created>
  <dcterms:modified xsi:type="dcterms:W3CDTF">2020-06-08T06:11:39Z</dcterms:modified>
</cp:coreProperties>
</file>