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74" r:id="rId2"/>
    <p:sldId id="256" r:id="rId3"/>
    <p:sldId id="280" r:id="rId4"/>
    <p:sldId id="276" r:id="rId5"/>
    <p:sldId id="277" r:id="rId6"/>
    <p:sldId id="275" r:id="rId7"/>
    <p:sldId id="278" r:id="rId8"/>
    <p:sldId id="282" r:id="rId9"/>
    <p:sldId id="283" r:id="rId10"/>
    <p:sldId id="284" r:id="rId11"/>
    <p:sldId id="285" r:id="rId12"/>
    <p:sldId id="281" r:id="rId13"/>
    <p:sldId id="286" r:id="rId14"/>
    <p:sldId id="279" r:id="rId15"/>
    <p:sldId id="287" r:id="rId16"/>
    <p:sldId id="288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8" y="-49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E523-BB7F-4E13-8240-C2929919D59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7882-8915-4829-B2D6-62B3CA13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আয়ত</a:t>
            </a:r>
            <a:r>
              <a:rPr lang="bn-IN" baseline="0" dirty="0" smtClean="0"/>
              <a:t>ের ক্ষেত্রফল </a:t>
            </a:r>
            <a:r>
              <a:rPr lang="en-US" dirty="0" smtClean="0"/>
              <a:t>=</a:t>
            </a:r>
            <a:r>
              <a:rPr lang="en-US" dirty="0" err="1" smtClean="0"/>
              <a:t>ab</a:t>
            </a:r>
            <a:r>
              <a:rPr lang="bn-IN" dirty="0" smtClean="0"/>
              <a:t>; যদি</a:t>
            </a:r>
            <a:r>
              <a:rPr lang="bn-IN" baseline="0" dirty="0" smtClean="0"/>
              <a:t> </a:t>
            </a:r>
            <a:r>
              <a:rPr lang="en-US" baseline="0" dirty="0" smtClean="0"/>
              <a:t>a=b </a:t>
            </a:r>
            <a:r>
              <a:rPr lang="bn-IN" baseline="0" dirty="0" smtClean="0"/>
              <a:t>হয় তবে আয়তটি কি ধরনের ক্ষেত্র হবে?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a.a</a:t>
            </a:r>
            <a:r>
              <a:rPr lang="en-US" baseline="0" dirty="0" smtClean="0"/>
              <a:t>=a², a</a:t>
            </a:r>
            <a:r>
              <a:rPr lang="bn-IN" baseline="0" dirty="0" smtClean="0"/>
              <a:t>এর বর্গ </a:t>
            </a:r>
            <a:r>
              <a:rPr lang="en-US" baseline="0" dirty="0" smtClean="0"/>
              <a:t> =a²</a:t>
            </a:r>
            <a:r>
              <a:rPr lang="bn-IN" baseline="0" dirty="0" smtClean="0"/>
              <a:t>; </a:t>
            </a:r>
            <a:r>
              <a:rPr lang="en-US" baseline="0" dirty="0" smtClean="0"/>
              <a:t>a²</a:t>
            </a:r>
            <a:r>
              <a:rPr lang="bn-IN" baseline="0" dirty="0" smtClean="0"/>
              <a:t> বলতে এমন একটি বর্গ বোঝায় যার প্রত্যেক বাহুর</a:t>
            </a:r>
            <a:r>
              <a:rPr lang="en-US" baseline="0" dirty="0" smtClean="0"/>
              <a:t> </a:t>
            </a:r>
            <a:r>
              <a:rPr lang="bn-IN" baseline="0" dirty="0" smtClean="0"/>
              <a:t>দৈর্ঘ্য  </a:t>
            </a:r>
            <a:r>
              <a:rPr lang="en-US" baseline="0" dirty="0" smtClean="0"/>
              <a:t>a;</a:t>
            </a:r>
            <a:r>
              <a:rPr lang="bn-IN" baseline="0" dirty="0" smtClean="0"/>
              <a:t>তদ্রুপ </a:t>
            </a:r>
            <a:r>
              <a:rPr lang="en-US" baseline="0" dirty="0" smtClean="0"/>
              <a:t>b²</a:t>
            </a:r>
            <a:r>
              <a:rPr lang="bn-IN" baseline="0" dirty="0" smtClean="0"/>
              <a:t>বলতে এমন একটি বর্গ বোঝায় যার প্রত্যেক বাহুর দৈর্ঘ্য </a:t>
            </a:r>
            <a:r>
              <a:rPr lang="en-US" baseline="0" dirty="0" smtClean="0"/>
              <a:t>b;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7882-8915-4829-B2D6-62B3CA130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9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3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3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5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5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5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5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5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5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7E295-2410-4F71-93EF-F15509039C0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5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5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847B-6E7B-4F9B-BA6E-709B324D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elwara197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32510" y="267033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84" y="2360220"/>
            <a:ext cx="4909901" cy="3267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1917" y="712518"/>
            <a:ext cx="7220197" cy="9381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আজকের মাল্টিমিডিয়া ক্লাস রুমে সবাইকে স্বাগত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04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4468" y="629392"/>
            <a:ext cx="471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0062" y="3429000"/>
            <a:ext cx="53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বর্গ নির্ণয় করঃ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(5x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+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7)  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(xy-3)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6343" y="581891"/>
            <a:ext cx="445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737" y="3099459"/>
            <a:ext cx="757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বর্গের ১ নং সূত্রের জ্যমিতিক ব্যাখ্যা দাও এবং একটি দ্বিপদী রাশি গঠণ করে তাকে ১ নং ও ২ নং সূত্র ব্যবহার করে বর্গ নির্ণয় কর।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1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0712" y="629392"/>
            <a:ext cx="528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2078182"/>
            <a:ext cx="78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১। বর্গ নির্ণয়ের ১ নং সূত্রটি কি?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7" y="2802577"/>
            <a:ext cx="704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২। বীজগণিতীয় রাশি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a=b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হলে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)±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সূত্রটির রূপ কি হবে?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971" y="4117770"/>
            <a:ext cx="844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৪। কোন সুত্র ব্যবহার করে 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a-4)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এর বর্গ নির্ণয় করতে হবে?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7" y="3440875"/>
            <a:ext cx="637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এর বর্গ কত?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971" y="4654774"/>
            <a:ext cx="711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৫। বর্গ ও আয়তাকার ক্ষেত্রের ক্ষেত্রফল কী?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0253" y="641268"/>
            <a:ext cx="528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0790" y="2196935"/>
            <a:ext cx="442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সূত্রের সাহায্যে বর্গ নির্ণয় কর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055" y="3028208"/>
            <a:ext cx="27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1. 990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7055" y="3587054"/>
            <a:ext cx="323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2. 5x-7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6" y="2196935"/>
            <a:ext cx="3890708" cy="24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24" y="323602"/>
            <a:ext cx="6816436" cy="4536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407" y="3313212"/>
            <a:ext cx="8312728" cy="23750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Thanks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84928" y="1425847"/>
            <a:ext cx="3438225" cy="342512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223153" y="1390937"/>
            <a:ext cx="3393387" cy="342512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শ্রেণিঃ- দাখিল ৭ম </a:t>
            </a:r>
          </a:p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বিষয়ঃ- গণিত </a:t>
            </a:r>
          </a:p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অধ্যায়ঃ- ৫ম </a:t>
            </a:r>
          </a:p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সময়ঃ- ৪৫ মিনিট </a:t>
            </a:r>
          </a:p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তারিখঃ- ০৭/০৬/২০২০ ইং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8758" y="1425847"/>
            <a:ext cx="3476170" cy="342512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সহকারি শিক্ষক  বি,এসসি (গণিত)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আলতাদীঘি স্নাতক মাদরাসা ,শেরপুর, বগুড়া ।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মোবাইলঃ ০১৭২৮২৪৭৯১০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ই-মেইল- </a:t>
            </a:r>
            <a:r>
              <a:rPr lang="en-US" sz="2400" b="1" dirty="0">
                <a:latin typeface="Nikosh" pitchFamily="2" charset="0"/>
                <a:cs typeface="Nikosh" pitchFamily="2" charset="0"/>
                <a:hlinkClick r:id="rId2"/>
              </a:rPr>
              <a:t>delwara1979@gmail.com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4085112" y="1708962"/>
            <a:ext cx="3033122" cy="2696784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D:\Image\69413891_410833392902020_56839576064024903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18" y="1794223"/>
            <a:ext cx="2586710" cy="2478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59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32510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47605" y="2291938"/>
            <a:ext cx="2565070" cy="1995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6945" y="558142"/>
            <a:ext cx="663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বলতো নিচের চিত্রটি কি আকৃতির?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9" y="491444"/>
            <a:ext cx="796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জ্যামিতিতে চতুর্ভুজের চারটি বাহু ও চারটি কোণ সমান হলে তাকে কি বলে?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535" y="4797631"/>
            <a:ext cx="8835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পাটিগণিত বা বীজগণিতে কোন সংখ্যাকে দুইবার গুণ করা হলে ঐ গুণফলকেও বর্গ বলে।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991131"/>
            <a:ext cx="7671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তোমরা কি কেউ বলতে পারবে? বর্গের প্রত্যেক বাহুর দৈর্ঘ্য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a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হলে এর ক্ষেত্রফল কত হবে?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847" y="4536021"/>
            <a:ext cx="355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a±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কে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এর কি বলা হয়?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205" y="2980706"/>
            <a:ext cx="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91938" y="2660073"/>
            <a:ext cx="6685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সূত্রের সাহায্যে বর্গ নির্ণয়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1901" y="1615044"/>
            <a:ext cx="636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পাঠ শেষে শিক্ষার্থীরা ............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946" y="2695699"/>
            <a:ext cx="7576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বর্গ নির্ণয়ের বীজগণিতীয় সূত্রগুলো   বলতে পারবে;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বর্গ নির্ণয়ের বীজগণিতীয় সূত্রের জ্যামিতিক ব্যাখ্যা প্রদান করতে পারবে;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বর্গ নির্ণয়ের সূত্র প্রয়োগ করে দ্বিপদী রাশির বর্গ নির্ণয় করতে পারবে।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32510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0020" y="1858051"/>
            <a:ext cx="2375065" cy="14458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0743" y="1925897"/>
            <a:ext cx="1816924" cy="1445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15844" y="2205416"/>
            <a:ext cx="1353787" cy="1053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4387" y="453356"/>
            <a:ext cx="3265715" cy="124691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আয়তের দৈর্ঘ্য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 প্রস্থ 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b</a:t>
            </a:r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ধরলে এর ক্ষেত্রফল  কত হবে? 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525" y="323602"/>
            <a:ext cx="938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এসো এবার আমরা নিচের চিত্রগুলো চিহ্নিত করার চেষ্টা করি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553" y="2434442"/>
            <a:ext cx="76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?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9397" y="3478902"/>
            <a:ext cx="214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আয়তক্ষেত্র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3579" y="2447376"/>
            <a:ext cx="81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054" y="3452888"/>
            <a:ext cx="180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বর্গক্ষেত্র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4591" y="3428999"/>
            <a:ext cx="180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বর্গক্ষেত্র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6295" y="3198166"/>
            <a:ext cx="12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6967" y="2447377"/>
            <a:ext cx="49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7537" y="2306345"/>
            <a:ext cx="102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ab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80114" y="323602"/>
            <a:ext cx="2826327" cy="137753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প্রত্যেক বাহুর পরিমাপ 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 </a:t>
            </a:r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 এর ক্ষেত্রফল কত? 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3570" y="2447376"/>
            <a:ext cx="86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a±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790216" y="453356"/>
            <a:ext cx="2850076" cy="147254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প্রত্যেক বাহুর পরিমাপ 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</a:t>
            </a:r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হলে এর ক্ষেত্রফল কত? 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7667" y="2648807"/>
            <a:ext cx="76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5262" y="2580961"/>
            <a:ext cx="6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2727" y="2580961"/>
            <a:ext cx="53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b±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158" y="4488873"/>
            <a:ext cx="54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এবার বলতো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দ্বারা কি বোঝায়?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4113" y="5165766"/>
            <a:ext cx="605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এর সমষ্টির সমান দৈর্ঘ্যের একটি বাহু।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04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6" grpId="0"/>
      <p:bldP spid="17" grpId="0" animBg="1"/>
      <p:bldP spid="18" grpId="0"/>
      <p:bldP spid="19" grpId="0" animBg="1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32510" y="288329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75117" y="1577651"/>
            <a:ext cx="3056262" cy="2538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98867" y="1603875"/>
            <a:ext cx="1907626" cy="1489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a±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991" y="3133275"/>
            <a:ext cx="1919502" cy="9658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ab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0244" y="1587931"/>
            <a:ext cx="1092531" cy="15218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ab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47540" y="3133275"/>
            <a:ext cx="1083839" cy="9829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b±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429" y="641268"/>
            <a:ext cx="585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তাহলে (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)±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দ্বারা কি বোঝায়?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82743" y="1558397"/>
            <a:ext cx="47501" cy="25385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66513" y="3099459"/>
            <a:ext cx="3056262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5705" y="4116241"/>
            <a:ext cx="244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a+b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013" y="4761652"/>
            <a:ext cx="247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সুতরাং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)±=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8198" y="4735281"/>
            <a:ext cx="686616" cy="5343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a±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528" y="4735281"/>
            <a:ext cx="7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+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40725" y="4735281"/>
            <a:ext cx="1229098" cy="5343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ab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8888" y="4721228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+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1" y="4761652"/>
            <a:ext cx="1128155" cy="5080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ab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8066" y="4740866"/>
            <a:ext cx="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+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9569" y="4761652"/>
            <a:ext cx="62939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b±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0269" y="1080655"/>
            <a:ext cx="19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14083" y="2137558"/>
            <a:ext cx="60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14083" y="2751009"/>
            <a:ext cx="57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+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1379" y="3351175"/>
            <a:ext cx="39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1136" y="2137558"/>
            <a:ext cx="45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1136" y="2827692"/>
            <a:ext cx="45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+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1136" y="3429000"/>
            <a:ext cx="35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622" y="1603875"/>
            <a:ext cx="5538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)±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এর জ্যামিতিক রূপ হলো 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a+ b)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বাহু বিশিষ্ট বর্গ; যার এক পাশে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বাহুর মাথায় এবং অপর পাশে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b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বাহুর মাথায় দুইটি পরস্পর লম্ব টানলে বর্গ ক্ষেত্রটির ভেতরে চারটি ক্ষেত্রফল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a±,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b±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পাওয়া যাবে।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3164" y="5522026"/>
            <a:ext cx="762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এবার বলতো এই আলোচনা থেকে আমরা কি সিদ্ধান্ত  নিতে পারি?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96291" y="5783636"/>
            <a:ext cx="631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সূত্র-১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a+b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)±= a±+2ab+b±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2" grpId="0" animBg="1"/>
      <p:bldP spid="13" grpId="0" animBg="1"/>
      <p:bldP spid="16" grpId="0"/>
      <p:bldP spid="18" grpId="0"/>
      <p:bldP spid="19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3" grpId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32511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smtClean="0"/>
              <a:t>www.youtube.com/watch?v=cmMENM-4pR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9460" y="5356477"/>
            <a:ext cx="67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সূত্র-২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(a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b)±=a±-2ab+b±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(a-b)2 সূত্রের জ্যামিতিক প্রমাণ।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9761" y="1699583"/>
            <a:ext cx="4904508" cy="275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2872" y="581891"/>
            <a:ext cx="58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এসো আমরা এখন একটি ভিডিও দেখি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11" y="4446215"/>
            <a:ext cx="21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এখানে ক্লিক করুন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14112687">
            <a:off x="2188869" y="4069616"/>
            <a:ext cx="376063" cy="6850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  <p:bldP spid="6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0972800" cy="6858000"/>
          </a:xfrm>
          <a:prstGeom prst="frame">
            <a:avLst>
              <a:gd name="adj1" fmla="val 3323"/>
            </a:avLst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08758" y="323602"/>
            <a:ext cx="10307782" cy="6210795"/>
          </a:xfrm>
          <a:prstGeom prst="snip1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6966" y="498764"/>
            <a:ext cx="428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917" y="2291938"/>
            <a:ext cx="695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বর্গের ১নং সূত্র ব্যবহার করে নিচের রাশিটির বর্গ নির্ণয় কর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65" y="3206338"/>
            <a:ext cx="414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2x+3y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5065" y="3765890"/>
            <a:ext cx="452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= (2x+3y)±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2914" y="4317096"/>
            <a:ext cx="485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=  (2x)±+ 2.2x.3y+(3y)±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914" y="4987636"/>
            <a:ext cx="467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= 4x±+12xy+9y±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821" y="1460665"/>
            <a:ext cx="59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8821" y="1377538"/>
            <a:ext cx="524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একক কাজের সমাধান মিলিয়ে নাও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2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534</Words>
  <Application>Microsoft Office PowerPoint</Application>
  <PresentationFormat>Custom</PresentationFormat>
  <Paragraphs>96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</cp:lastModifiedBy>
  <cp:revision>256</cp:revision>
  <dcterms:created xsi:type="dcterms:W3CDTF">2020-03-20T06:40:31Z</dcterms:created>
  <dcterms:modified xsi:type="dcterms:W3CDTF">2020-06-08T02:36:46Z</dcterms:modified>
</cp:coreProperties>
</file>