
<file path=[Content_Types].xml><?xml version="1.0" encoding="utf-8"?>
<Types xmlns="http://schemas.openxmlformats.org/package/2006/content-types"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0" r:id="rId3"/>
    <p:sldId id="269" r:id="rId4"/>
    <p:sldId id="276" r:id="rId5"/>
    <p:sldId id="271" r:id="rId6"/>
    <p:sldId id="259" r:id="rId7"/>
    <p:sldId id="274" r:id="rId8"/>
    <p:sldId id="275" r:id="rId9"/>
    <p:sldId id="261" r:id="rId10"/>
    <p:sldId id="279" r:id="rId11"/>
    <p:sldId id="280" r:id="rId12"/>
    <p:sldId id="278" r:id="rId13"/>
    <p:sldId id="277" r:id="rId14"/>
    <p:sldId id="262" r:id="rId15"/>
    <p:sldId id="263" r:id="rId16"/>
    <p:sldId id="264" r:id="rId17"/>
    <p:sldId id="260" r:id="rId18"/>
    <p:sldId id="265" r:id="rId19"/>
    <p:sldId id="267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202"/>
    <a:srgbClr val="EC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7-26T10:26:22.695" idx="2">
    <p:pos x="3633" y="1693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A6D53-3597-412F-8F15-A8D9DFF7534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7D268-EA32-4043-9529-C80192784389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কালেমা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477834F-FF70-44D6-AA21-D59A366F470C}" type="parTrans" cxnId="{1B1F9B65-8258-4B0E-BA73-1DDF11BB8A64}">
      <dgm:prSet/>
      <dgm:spPr/>
      <dgm:t>
        <a:bodyPr/>
        <a:lstStyle/>
        <a:p>
          <a:endParaRPr lang="en-US"/>
        </a:p>
      </dgm:t>
    </dgm:pt>
    <dgm:pt modelId="{90145938-CBBC-4B4B-95D6-DB521BB81C97}" type="sibTrans" cxnId="{1B1F9B65-8258-4B0E-BA73-1DDF11BB8A64}">
      <dgm:prSet/>
      <dgm:spPr/>
      <dgm:t>
        <a:bodyPr/>
        <a:lstStyle/>
        <a:p>
          <a:endParaRPr lang="en-US"/>
        </a:p>
      </dgm:t>
    </dgm:pt>
    <dgm:pt modelId="{99DB9DC3-617A-4175-9C08-D55F69476865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সালাত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B259E2E-024A-4D5A-BA64-49CAFC2EE51C}" type="parTrans" cxnId="{F8066102-B2C8-4429-92AA-486A3F1345D5}">
      <dgm:prSet/>
      <dgm:spPr/>
      <dgm:t>
        <a:bodyPr/>
        <a:lstStyle/>
        <a:p>
          <a:endParaRPr lang="en-US"/>
        </a:p>
      </dgm:t>
    </dgm:pt>
    <dgm:pt modelId="{68BDFA39-F5D7-4F7E-BE1C-D60A90A9698E}" type="sibTrans" cxnId="{F8066102-B2C8-4429-92AA-486A3F1345D5}">
      <dgm:prSet/>
      <dgm:spPr/>
      <dgm:t>
        <a:bodyPr/>
        <a:lstStyle/>
        <a:p>
          <a:endParaRPr lang="en-US"/>
        </a:p>
      </dgm:t>
    </dgm:pt>
    <dgm:pt modelId="{40498EEE-C86A-449B-96A1-575147C7DEDF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যাকাত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2C94F39-055C-49DC-8286-30F130DB2203}" type="parTrans" cxnId="{A7B24B04-2705-4DC7-911B-FDA0A956C9A0}">
      <dgm:prSet/>
      <dgm:spPr/>
      <dgm:t>
        <a:bodyPr/>
        <a:lstStyle/>
        <a:p>
          <a:endParaRPr lang="en-US"/>
        </a:p>
      </dgm:t>
    </dgm:pt>
    <dgm:pt modelId="{A7CD1700-0619-4D66-B4ED-9038FC0E2720}" type="sibTrans" cxnId="{A7B24B04-2705-4DC7-911B-FDA0A956C9A0}">
      <dgm:prSet/>
      <dgm:spPr/>
      <dgm:t>
        <a:bodyPr/>
        <a:lstStyle/>
        <a:p>
          <a:endParaRPr lang="en-US"/>
        </a:p>
      </dgm:t>
    </dgm:pt>
    <dgm:pt modelId="{3B13C125-EF37-4A35-89CE-AA713C19469E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সাওম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1A7B521-E58E-47C4-99F8-645564B65D2E}" type="parTrans" cxnId="{E4D38218-87FE-4E7B-87B5-EAEF0808BF5F}">
      <dgm:prSet/>
      <dgm:spPr/>
      <dgm:t>
        <a:bodyPr/>
        <a:lstStyle/>
        <a:p>
          <a:endParaRPr lang="en-US"/>
        </a:p>
      </dgm:t>
    </dgm:pt>
    <dgm:pt modelId="{D056C818-32BF-443A-8214-28BEF638CC0D}" type="sibTrans" cxnId="{E4D38218-87FE-4E7B-87B5-EAEF0808BF5F}">
      <dgm:prSet/>
      <dgm:spPr/>
      <dgm:t>
        <a:bodyPr/>
        <a:lstStyle/>
        <a:p>
          <a:endParaRPr lang="en-US"/>
        </a:p>
      </dgm:t>
    </dgm:pt>
    <dgm:pt modelId="{15821A1C-B46D-4B5D-9AF7-D9E82C16351C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হজ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B1D0BE5-9F3C-437B-9253-7EE293A6F69A}" type="parTrans" cxnId="{4B879E43-1FF9-4F9F-80D1-9A22E316811F}">
      <dgm:prSet/>
      <dgm:spPr/>
      <dgm:t>
        <a:bodyPr/>
        <a:lstStyle/>
        <a:p>
          <a:endParaRPr lang="en-US"/>
        </a:p>
      </dgm:t>
    </dgm:pt>
    <dgm:pt modelId="{80355EC6-B562-4F79-8BDE-989AFAAB2001}" type="sibTrans" cxnId="{4B879E43-1FF9-4F9F-80D1-9A22E316811F}">
      <dgm:prSet/>
      <dgm:spPr/>
      <dgm:t>
        <a:bodyPr/>
        <a:lstStyle/>
        <a:p>
          <a:endParaRPr lang="en-US"/>
        </a:p>
      </dgm:t>
    </dgm:pt>
    <dgm:pt modelId="{8F3683EA-ABE3-4145-B000-145648DBEB49}" type="pres">
      <dgm:prSet presAssocID="{2BCA6D53-3597-412F-8F15-A8D9DFF753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6F1632-4D84-4A58-8D38-326F1B651865}" type="pres">
      <dgm:prSet presAssocID="{6597D268-EA32-4043-9529-C8019278438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B0338-BB1E-4CEA-AE79-7E571C511F4C}" type="pres">
      <dgm:prSet presAssocID="{90145938-CBBC-4B4B-95D6-DB521BB81C9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FAC72C4-D283-4A54-A9E4-EC93DACEFE1C}" type="pres">
      <dgm:prSet presAssocID="{90145938-CBBC-4B4B-95D6-DB521BB81C9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8ADD5AE-0C6D-42A8-A05F-491E497DCC8E}" type="pres">
      <dgm:prSet presAssocID="{99DB9DC3-617A-4175-9C08-D55F694768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98404-F634-4FAF-92E0-ED12F961D302}" type="pres">
      <dgm:prSet presAssocID="{68BDFA39-F5D7-4F7E-BE1C-D60A90A9698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011AD03-685D-4108-84B2-F97A3B563801}" type="pres">
      <dgm:prSet presAssocID="{68BDFA39-F5D7-4F7E-BE1C-D60A90A9698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8F72EF0-BEAF-4A6A-9C16-D8146E708653}" type="pres">
      <dgm:prSet presAssocID="{40498EEE-C86A-449B-96A1-575147C7DED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FD928-B0F1-4877-AE63-D363BA2AD535}" type="pres">
      <dgm:prSet presAssocID="{A7CD1700-0619-4D66-B4ED-9038FC0E272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B86B33C-AADF-4CD0-98C1-4C81197F9B59}" type="pres">
      <dgm:prSet presAssocID="{A7CD1700-0619-4D66-B4ED-9038FC0E272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90BCC98-2B29-48BD-8F3F-4A9781A8E884}" type="pres">
      <dgm:prSet presAssocID="{3B13C125-EF37-4A35-89CE-AA713C19469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FD621-EDFB-4462-AF75-D20A9D0E05A6}" type="pres">
      <dgm:prSet presAssocID="{D056C818-32BF-443A-8214-28BEF638CC0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E991EB8-774B-4A9A-98BE-AE6573A4A4CF}" type="pres">
      <dgm:prSet presAssocID="{D056C818-32BF-443A-8214-28BEF638CC0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65D542A-ADB7-4B99-B3B3-B68C2A34802A}" type="pres">
      <dgm:prSet presAssocID="{15821A1C-B46D-4B5D-9AF7-D9E82C16351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A3471-274F-4887-A49B-301B8D02571A}" type="pres">
      <dgm:prSet presAssocID="{80355EC6-B562-4F79-8BDE-989AFAAB200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A2A9846-A466-4C57-A26A-CD8012132A71}" type="pres">
      <dgm:prSet presAssocID="{80355EC6-B562-4F79-8BDE-989AFAAB200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5A4BD30-06D3-4FE8-B6E1-FDF6B7C96F3D}" type="presOf" srcId="{6597D268-EA32-4043-9529-C80192784389}" destId="{856F1632-4D84-4A58-8D38-326F1B651865}" srcOrd="0" destOrd="0" presId="urn:microsoft.com/office/officeart/2005/8/layout/cycle2"/>
    <dgm:cxn modelId="{5A7EBAC7-396F-4504-A801-5A5BD9BD87CA}" type="presOf" srcId="{D056C818-32BF-443A-8214-28BEF638CC0D}" destId="{8E991EB8-774B-4A9A-98BE-AE6573A4A4CF}" srcOrd="1" destOrd="0" presId="urn:microsoft.com/office/officeart/2005/8/layout/cycle2"/>
    <dgm:cxn modelId="{13867336-64DA-4009-B7C6-CBC6041542A7}" type="presOf" srcId="{2BCA6D53-3597-412F-8F15-A8D9DFF7534E}" destId="{8F3683EA-ABE3-4145-B000-145648DBEB49}" srcOrd="0" destOrd="0" presId="urn:microsoft.com/office/officeart/2005/8/layout/cycle2"/>
    <dgm:cxn modelId="{E4D38218-87FE-4E7B-87B5-EAEF0808BF5F}" srcId="{2BCA6D53-3597-412F-8F15-A8D9DFF7534E}" destId="{3B13C125-EF37-4A35-89CE-AA713C19469E}" srcOrd="3" destOrd="0" parTransId="{D1A7B521-E58E-47C4-99F8-645564B65D2E}" sibTransId="{D056C818-32BF-443A-8214-28BEF638CC0D}"/>
    <dgm:cxn modelId="{D0513AA9-A811-4424-A507-C800FF0C0EC1}" type="presOf" srcId="{68BDFA39-F5D7-4F7E-BE1C-D60A90A9698E}" destId="{5011AD03-685D-4108-84B2-F97A3B563801}" srcOrd="1" destOrd="0" presId="urn:microsoft.com/office/officeart/2005/8/layout/cycle2"/>
    <dgm:cxn modelId="{CFCCA699-32A5-42A8-BE8A-408AFCA2E72D}" type="presOf" srcId="{3B13C125-EF37-4A35-89CE-AA713C19469E}" destId="{390BCC98-2B29-48BD-8F3F-4A9781A8E884}" srcOrd="0" destOrd="0" presId="urn:microsoft.com/office/officeart/2005/8/layout/cycle2"/>
    <dgm:cxn modelId="{A639540D-112D-4FB6-A8D9-625CAC8D2161}" type="presOf" srcId="{A7CD1700-0619-4D66-B4ED-9038FC0E2720}" destId="{F3FFD928-B0F1-4877-AE63-D363BA2AD535}" srcOrd="0" destOrd="0" presId="urn:microsoft.com/office/officeart/2005/8/layout/cycle2"/>
    <dgm:cxn modelId="{1B1F9B65-8258-4B0E-BA73-1DDF11BB8A64}" srcId="{2BCA6D53-3597-412F-8F15-A8D9DFF7534E}" destId="{6597D268-EA32-4043-9529-C80192784389}" srcOrd="0" destOrd="0" parTransId="{E477834F-FF70-44D6-AA21-D59A366F470C}" sibTransId="{90145938-CBBC-4B4B-95D6-DB521BB81C97}"/>
    <dgm:cxn modelId="{4B879E43-1FF9-4F9F-80D1-9A22E316811F}" srcId="{2BCA6D53-3597-412F-8F15-A8D9DFF7534E}" destId="{15821A1C-B46D-4B5D-9AF7-D9E82C16351C}" srcOrd="4" destOrd="0" parTransId="{6B1D0BE5-9F3C-437B-9253-7EE293A6F69A}" sibTransId="{80355EC6-B562-4F79-8BDE-989AFAAB2001}"/>
    <dgm:cxn modelId="{A59D2DC1-6B13-4BC7-AF7E-505EE4CBBE65}" type="presOf" srcId="{90145938-CBBC-4B4B-95D6-DB521BB81C97}" destId="{7FAC72C4-D283-4A54-A9E4-EC93DACEFE1C}" srcOrd="1" destOrd="0" presId="urn:microsoft.com/office/officeart/2005/8/layout/cycle2"/>
    <dgm:cxn modelId="{D69C284E-13CB-401B-B807-8A64CCC9AF30}" type="presOf" srcId="{80355EC6-B562-4F79-8BDE-989AFAAB2001}" destId="{BA2A9846-A466-4C57-A26A-CD8012132A71}" srcOrd="1" destOrd="0" presId="urn:microsoft.com/office/officeart/2005/8/layout/cycle2"/>
    <dgm:cxn modelId="{BC3B829E-1821-4AC9-94BC-374DA8AEC7DE}" type="presOf" srcId="{80355EC6-B562-4F79-8BDE-989AFAAB2001}" destId="{DF5A3471-274F-4887-A49B-301B8D02571A}" srcOrd="0" destOrd="0" presId="urn:microsoft.com/office/officeart/2005/8/layout/cycle2"/>
    <dgm:cxn modelId="{6E00AA0D-EA5F-4211-A12B-0530F6F6670A}" type="presOf" srcId="{D056C818-32BF-443A-8214-28BEF638CC0D}" destId="{EB9FD621-EDFB-4462-AF75-D20A9D0E05A6}" srcOrd="0" destOrd="0" presId="urn:microsoft.com/office/officeart/2005/8/layout/cycle2"/>
    <dgm:cxn modelId="{A4718659-283B-41C4-9A6B-31ECB070BBF6}" type="presOf" srcId="{40498EEE-C86A-449B-96A1-575147C7DEDF}" destId="{D8F72EF0-BEAF-4A6A-9C16-D8146E708653}" srcOrd="0" destOrd="0" presId="urn:microsoft.com/office/officeart/2005/8/layout/cycle2"/>
    <dgm:cxn modelId="{6149CB7A-356B-43B3-A3EB-1B56735DEBD4}" type="presOf" srcId="{68BDFA39-F5D7-4F7E-BE1C-D60A90A9698E}" destId="{C8F98404-F634-4FAF-92E0-ED12F961D302}" srcOrd="0" destOrd="0" presId="urn:microsoft.com/office/officeart/2005/8/layout/cycle2"/>
    <dgm:cxn modelId="{1C1B99CB-15E8-4102-A61D-05EE40B9B108}" type="presOf" srcId="{90145938-CBBC-4B4B-95D6-DB521BB81C97}" destId="{621B0338-BB1E-4CEA-AE79-7E571C511F4C}" srcOrd="0" destOrd="0" presId="urn:microsoft.com/office/officeart/2005/8/layout/cycle2"/>
    <dgm:cxn modelId="{68E2257E-13FE-422E-B51D-FD24067FF793}" type="presOf" srcId="{15821A1C-B46D-4B5D-9AF7-D9E82C16351C}" destId="{B65D542A-ADB7-4B99-B3B3-B68C2A34802A}" srcOrd="0" destOrd="0" presId="urn:microsoft.com/office/officeart/2005/8/layout/cycle2"/>
    <dgm:cxn modelId="{53687695-921B-46ED-8250-F05E5BACD02D}" type="presOf" srcId="{99DB9DC3-617A-4175-9C08-D55F69476865}" destId="{78ADD5AE-0C6D-42A8-A05F-491E497DCC8E}" srcOrd="0" destOrd="0" presId="urn:microsoft.com/office/officeart/2005/8/layout/cycle2"/>
    <dgm:cxn modelId="{F8066102-B2C8-4429-92AA-486A3F1345D5}" srcId="{2BCA6D53-3597-412F-8F15-A8D9DFF7534E}" destId="{99DB9DC3-617A-4175-9C08-D55F69476865}" srcOrd="1" destOrd="0" parTransId="{DB259E2E-024A-4D5A-BA64-49CAFC2EE51C}" sibTransId="{68BDFA39-F5D7-4F7E-BE1C-D60A90A9698E}"/>
    <dgm:cxn modelId="{A7B24B04-2705-4DC7-911B-FDA0A956C9A0}" srcId="{2BCA6D53-3597-412F-8F15-A8D9DFF7534E}" destId="{40498EEE-C86A-449B-96A1-575147C7DEDF}" srcOrd="2" destOrd="0" parTransId="{42C94F39-055C-49DC-8286-30F130DB2203}" sibTransId="{A7CD1700-0619-4D66-B4ED-9038FC0E2720}"/>
    <dgm:cxn modelId="{D714752B-DFEE-49C0-BB39-4E97EA484A97}" type="presOf" srcId="{A7CD1700-0619-4D66-B4ED-9038FC0E2720}" destId="{4B86B33C-AADF-4CD0-98C1-4C81197F9B59}" srcOrd="1" destOrd="0" presId="urn:microsoft.com/office/officeart/2005/8/layout/cycle2"/>
    <dgm:cxn modelId="{0B7F497F-CFA4-473E-95EF-15E36A89B4A6}" type="presParOf" srcId="{8F3683EA-ABE3-4145-B000-145648DBEB49}" destId="{856F1632-4D84-4A58-8D38-326F1B651865}" srcOrd="0" destOrd="0" presId="urn:microsoft.com/office/officeart/2005/8/layout/cycle2"/>
    <dgm:cxn modelId="{4241DCCF-387B-430F-BF5A-976A00C12704}" type="presParOf" srcId="{8F3683EA-ABE3-4145-B000-145648DBEB49}" destId="{621B0338-BB1E-4CEA-AE79-7E571C511F4C}" srcOrd="1" destOrd="0" presId="urn:microsoft.com/office/officeart/2005/8/layout/cycle2"/>
    <dgm:cxn modelId="{67FF686C-F934-421E-B642-A104A30879D5}" type="presParOf" srcId="{621B0338-BB1E-4CEA-AE79-7E571C511F4C}" destId="{7FAC72C4-D283-4A54-A9E4-EC93DACEFE1C}" srcOrd="0" destOrd="0" presId="urn:microsoft.com/office/officeart/2005/8/layout/cycle2"/>
    <dgm:cxn modelId="{1EA2CAFC-FEE1-401B-B386-16E8F7BAB9CB}" type="presParOf" srcId="{8F3683EA-ABE3-4145-B000-145648DBEB49}" destId="{78ADD5AE-0C6D-42A8-A05F-491E497DCC8E}" srcOrd="2" destOrd="0" presId="urn:microsoft.com/office/officeart/2005/8/layout/cycle2"/>
    <dgm:cxn modelId="{92D0142B-7323-42C3-BF3D-3A2C5C2118F6}" type="presParOf" srcId="{8F3683EA-ABE3-4145-B000-145648DBEB49}" destId="{C8F98404-F634-4FAF-92E0-ED12F961D302}" srcOrd="3" destOrd="0" presId="urn:microsoft.com/office/officeart/2005/8/layout/cycle2"/>
    <dgm:cxn modelId="{C3849485-FEE3-42BC-828B-05B76A9E083E}" type="presParOf" srcId="{C8F98404-F634-4FAF-92E0-ED12F961D302}" destId="{5011AD03-685D-4108-84B2-F97A3B563801}" srcOrd="0" destOrd="0" presId="urn:microsoft.com/office/officeart/2005/8/layout/cycle2"/>
    <dgm:cxn modelId="{E4DEE2E5-30A9-46EF-9E42-AD2D1C192B7D}" type="presParOf" srcId="{8F3683EA-ABE3-4145-B000-145648DBEB49}" destId="{D8F72EF0-BEAF-4A6A-9C16-D8146E708653}" srcOrd="4" destOrd="0" presId="urn:microsoft.com/office/officeart/2005/8/layout/cycle2"/>
    <dgm:cxn modelId="{E6B934AE-9A4C-4DC7-BBB5-FFF9B0BB23B2}" type="presParOf" srcId="{8F3683EA-ABE3-4145-B000-145648DBEB49}" destId="{F3FFD928-B0F1-4877-AE63-D363BA2AD535}" srcOrd="5" destOrd="0" presId="urn:microsoft.com/office/officeart/2005/8/layout/cycle2"/>
    <dgm:cxn modelId="{963E103C-7711-4EE2-B4EC-4ED6FE40B264}" type="presParOf" srcId="{F3FFD928-B0F1-4877-AE63-D363BA2AD535}" destId="{4B86B33C-AADF-4CD0-98C1-4C81197F9B59}" srcOrd="0" destOrd="0" presId="urn:microsoft.com/office/officeart/2005/8/layout/cycle2"/>
    <dgm:cxn modelId="{1F592D5A-E2AF-409D-941E-55D34EDB4329}" type="presParOf" srcId="{8F3683EA-ABE3-4145-B000-145648DBEB49}" destId="{390BCC98-2B29-48BD-8F3F-4A9781A8E884}" srcOrd="6" destOrd="0" presId="urn:microsoft.com/office/officeart/2005/8/layout/cycle2"/>
    <dgm:cxn modelId="{17CF36BD-D4C4-47C4-8CF9-72D4FE8C8C91}" type="presParOf" srcId="{8F3683EA-ABE3-4145-B000-145648DBEB49}" destId="{EB9FD621-EDFB-4462-AF75-D20A9D0E05A6}" srcOrd="7" destOrd="0" presId="urn:microsoft.com/office/officeart/2005/8/layout/cycle2"/>
    <dgm:cxn modelId="{1D74DC87-1487-4EA5-AAEA-FF46E9808A74}" type="presParOf" srcId="{EB9FD621-EDFB-4462-AF75-D20A9D0E05A6}" destId="{8E991EB8-774B-4A9A-98BE-AE6573A4A4CF}" srcOrd="0" destOrd="0" presId="urn:microsoft.com/office/officeart/2005/8/layout/cycle2"/>
    <dgm:cxn modelId="{B30152D8-746F-4A33-AB60-1BEEEB741A54}" type="presParOf" srcId="{8F3683EA-ABE3-4145-B000-145648DBEB49}" destId="{B65D542A-ADB7-4B99-B3B3-B68C2A34802A}" srcOrd="8" destOrd="0" presId="urn:microsoft.com/office/officeart/2005/8/layout/cycle2"/>
    <dgm:cxn modelId="{4333843C-C66F-46D9-82CD-2315B57DF7E1}" type="presParOf" srcId="{8F3683EA-ABE3-4145-B000-145648DBEB49}" destId="{DF5A3471-274F-4887-A49B-301B8D02571A}" srcOrd="9" destOrd="0" presId="urn:microsoft.com/office/officeart/2005/8/layout/cycle2"/>
    <dgm:cxn modelId="{8B05C393-FD5E-41DD-821A-EF5142F88D7B}" type="presParOf" srcId="{DF5A3471-274F-4887-A49B-301B8D02571A}" destId="{BA2A9846-A466-4C57-A26A-CD8012132A7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F1632-4D84-4A58-8D38-326F1B651865}">
      <dsp:nvSpPr>
        <dsp:cNvPr id="0" name=""/>
        <dsp:cNvSpPr/>
      </dsp:nvSpPr>
      <dsp:spPr>
        <a:xfrm>
          <a:off x="3313900" y="1461"/>
          <a:ext cx="1449399" cy="1449399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itchFamily="2" charset="0"/>
              <a:cs typeface="NikoshBAN" pitchFamily="2" charset="0"/>
            </a:rPr>
            <a:t>কালেমা 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3526160" y="213721"/>
        <a:ext cx="1024879" cy="1024879"/>
      </dsp:txXfrm>
    </dsp:sp>
    <dsp:sp modelId="{621B0338-BB1E-4CEA-AE79-7E571C511F4C}">
      <dsp:nvSpPr>
        <dsp:cNvPr id="0" name=""/>
        <dsp:cNvSpPr/>
      </dsp:nvSpPr>
      <dsp:spPr>
        <a:xfrm rot="2160000">
          <a:off x="4717423" y="1114634"/>
          <a:ext cx="385014" cy="4891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728453" y="1178522"/>
        <a:ext cx="269510" cy="293504"/>
      </dsp:txXfrm>
    </dsp:sp>
    <dsp:sp modelId="{78ADD5AE-0C6D-42A8-A05F-491E497DCC8E}">
      <dsp:nvSpPr>
        <dsp:cNvPr id="0" name=""/>
        <dsp:cNvSpPr/>
      </dsp:nvSpPr>
      <dsp:spPr>
        <a:xfrm>
          <a:off x="5074193" y="1280389"/>
          <a:ext cx="1449399" cy="1449399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itchFamily="2" charset="0"/>
              <a:cs typeface="NikoshBAN" pitchFamily="2" charset="0"/>
            </a:rPr>
            <a:t>সালাত 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5286453" y="1492649"/>
        <a:ext cx="1024879" cy="1024879"/>
      </dsp:txXfrm>
    </dsp:sp>
    <dsp:sp modelId="{C8F98404-F634-4FAF-92E0-ED12F961D302}">
      <dsp:nvSpPr>
        <dsp:cNvPr id="0" name=""/>
        <dsp:cNvSpPr/>
      </dsp:nvSpPr>
      <dsp:spPr>
        <a:xfrm rot="6480000">
          <a:off x="5273567" y="2784814"/>
          <a:ext cx="385014" cy="4891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5349165" y="2827723"/>
        <a:ext cx="269510" cy="293504"/>
      </dsp:txXfrm>
    </dsp:sp>
    <dsp:sp modelId="{D8F72EF0-BEAF-4A6A-9C16-D8146E708653}">
      <dsp:nvSpPr>
        <dsp:cNvPr id="0" name=""/>
        <dsp:cNvSpPr/>
      </dsp:nvSpPr>
      <dsp:spPr>
        <a:xfrm>
          <a:off x="4401821" y="3349738"/>
          <a:ext cx="1449399" cy="1449399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itchFamily="2" charset="0"/>
              <a:cs typeface="NikoshBAN" pitchFamily="2" charset="0"/>
            </a:rPr>
            <a:t>যাকাত 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4614081" y="3561998"/>
        <a:ext cx="1024879" cy="1024879"/>
      </dsp:txXfrm>
    </dsp:sp>
    <dsp:sp modelId="{F3FFD928-B0F1-4877-AE63-D363BA2AD535}">
      <dsp:nvSpPr>
        <dsp:cNvPr id="0" name=""/>
        <dsp:cNvSpPr/>
      </dsp:nvSpPr>
      <dsp:spPr>
        <a:xfrm rot="10800000">
          <a:off x="3856989" y="3829852"/>
          <a:ext cx="385014" cy="4891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972493" y="3927686"/>
        <a:ext cx="269510" cy="293504"/>
      </dsp:txXfrm>
    </dsp:sp>
    <dsp:sp modelId="{390BCC98-2B29-48BD-8F3F-4A9781A8E884}">
      <dsp:nvSpPr>
        <dsp:cNvPr id="0" name=""/>
        <dsp:cNvSpPr/>
      </dsp:nvSpPr>
      <dsp:spPr>
        <a:xfrm>
          <a:off x="2225978" y="3349738"/>
          <a:ext cx="1449399" cy="1449399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itchFamily="2" charset="0"/>
              <a:cs typeface="NikoshBAN" pitchFamily="2" charset="0"/>
            </a:rPr>
            <a:t>সাওম 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2438238" y="3561998"/>
        <a:ext cx="1024879" cy="1024879"/>
      </dsp:txXfrm>
    </dsp:sp>
    <dsp:sp modelId="{EB9FD621-EDFB-4462-AF75-D20A9D0E05A6}">
      <dsp:nvSpPr>
        <dsp:cNvPr id="0" name=""/>
        <dsp:cNvSpPr/>
      </dsp:nvSpPr>
      <dsp:spPr>
        <a:xfrm rot="15120000">
          <a:off x="2425352" y="2805541"/>
          <a:ext cx="385014" cy="4891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2500950" y="2958300"/>
        <a:ext cx="269510" cy="293504"/>
      </dsp:txXfrm>
    </dsp:sp>
    <dsp:sp modelId="{B65D542A-ADB7-4B99-B3B3-B68C2A34802A}">
      <dsp:nvSpPr>
        <dsp:cNvPr id="0" name=""/>
        <dsp:cNvSpPr/>
      </dsp:nvSpPr>
      <dsp:spPr>
        <a:xfrm>
          <a:off x="1553606" y="1280389"/>
          <a:ext cx="1449399" cy="1449399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latin typeface="NikoshBAN" pitchFamily="2" charset="0"/>
              <a:cs typeface="NikoshBAN" pitchFamily="2" charset="0"/>
            </a:rPr>
            <a:t>হজ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1765866" y="1492649"/>
        <a:ext cx="1024879" cy="1024879"/>
      </dsp:txXfrm>
    </dsp:sp>
    <dsp:sp modelId="{DF5A3471-274F-4887-A49B-301B8D02571A}">
      <dsp:nvSpPr>
        <dsp:cNvPr id="0" name=""/>
        <dsp:cNvSpPr/>
      </dsp:nvSpPr>
      <dsp:spPr>
        <a:xfrm rot="19440000">
          <a:off x="2957130" y="1127443"/>
          <a:ext cx="385014" cy="4891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968160" y="1259223"/>
        <a:ext cx="269510" cy="293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E0017-63FA-406E-9F7C-79E38C749A25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F5583-2BBD-4C1C-8198-E4BB2A0917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9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C93E2-3AFF-436D-B5AF-B767474EF70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263B1B-567C-4BB1-AB89-D00CA9DC6B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3" name="click.wav"/>
          </p:stSnd>
        </p:sndAc>
      </p:transition>
    </mc:Choice>
    <mc:Fallback xmlns="">
      <p:transition spd="med">
        <p:fade/>
        <p:sndAc>
          <p:stSnd>
            <p:snd r:embed="rId1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5.web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1905000"/>
            <a:ext cx="5791200" cy="28956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3" name="click.wav"/>
          </p:stSnd>
        </p:sndAc>
      </p:transition>
    </mc:Choice>
    <mc:Fallback xmlns="">
      <p:transition spd="med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762000"/>
            <a:ext cx="3657598" cy="236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05813"/>
            <a:ext cx="3505201" cy="32497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970978"/>
            <a:ext cx="3429000" cy="2302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3336533"/>
            <a:ext cx="3657598" cy="292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5423"/>
      </p:ext>
    </p:extLst>
  </p:cSld>
  <p:clrMapOvr>
    <a:masterClrMapping/>
  </p:clrMapOvr>
  <p:transition spd="slow">
    <p:push dir="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057400"/>
            <a:ext cx="412327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1447800"/>
            <a:ext cx="4728157" cy="1885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21969"/>
            <a:ext cx="4647757" cy="16906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1121569"/>
            <a:ext cx="2640751" cy="3082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4648200"/>
            <a:ext cx="3640765" cy="175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8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7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3999"/>
            <a:ext cx="4018847" cy="1524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3999"/>
            <a:ext cx="2324099" cy="17561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0"/>
            <a:ext cx="4038600" cy="2070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969" y="3733801"/>
            <a:ext cx="3993114" cy="197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5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7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57400" y="457200"/>
            <a:ext cx="4800600" cy="16764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সালাতের পরিচয়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সালাত আরবি শব্দ। ফার্সি প্রতিশব্দ নামায। এর অর্থ 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দোয়া 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রহমত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দরুদ 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ইস্তিগফার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নির্ধারিত পদ্ধতিতে শরিয়তের বিধি-বিধান মোতাবেক আল্লাহর নিকট দোয়া ও ক্ষমা প্রার্থনা করাকে সালাত বলা হয়।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152400"/>
            <a:ext cx="533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সালাতের গুরুত্ব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সংক্ষিপ্ত আলোচনাঃ</a:t>
            </a:r>
            <a:r>
              <a:rPr lang="bn-IN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ধর্মীয় গুরুত্ব </a:t>
            </a:r>
          </a:p>
          <a:p>
            <a:pPr>
              <a:buBlip>
                <a:blip r:embed="rId3"/>
              </a:buBlip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কিয়ামতের দিন বান্দার কাছ থেকে সর্বপ্রথম সালাতের হিসাব নেওয়া হবে। (তিরমিযি) </a:t>
            </a:r>
          </a:p>
          <a:p>
            <a:pPr>
              <a:buBlip>
                <a:blip r:embed="rId3"/>
              </a:buBlip>
            </a:pPr>
            <a:r>
              <a:rPr lang="bn-IN" sz="2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নিশ্চয় সালাত মানুষকে অশ্লীল ও খারাপ কাজ থেকে বিরত রাখে। </a:t>
            </a:r>
          </a:p>
          <a:p>
            <a:pPr>
              <a:buBlip>
                <a:blip r:embed="rId3"/>
              </a:buBlip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যে ব্যক্তি মনোযোগসহ সালাত আদায় করে,কিয়ামতের দিন ঐ সালাত তার জন্য নুর হবে। (তাবারানি) </a:t>
            </a:r>
          </a:p>
          <a:p>
            <a:pPr>
              <a:buBlip>
                <a:blip r:embed="rId3"/>
              </a:buBlip>
            </a:pPr>
            <a:r>
              <a:rPr lang="bn-IN" sz="2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একদা হযরত মুহাম্মদ (স)তার সাথিদের লক্ষ্য করে বললেন-যদি কারো বাড়ির পাশ দিয়ে একটি নদি প্রবাহিত হয় এবং কোন লোক দৈনিক পাঁচবার ঐ নদীতে গোসল করে, তাহলে কি তার শরীরে কোন ময়লা থাকবে?সাহাবিগণ বললেন-’না’ তখন মহানবী(স) বললেন-পাচ ওয়াক্ত সালাত ঠিক তেমনি তার গুনাহ সমুহ দূর করে দেয়।</a:t>
            </a:r>
          </a:p>
          <a:p>
            <a:pPr>
              <a:buBlip>
                <a:blip r:embed="rId3"/>
              </a:buBlip>
            </a:pP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সালাত হল ইমান ও কুফরের মধ্যে পার্থক্যকারী।(তিরমিযি) </a:t>
            </a:r>
          </a:p>
          <a:p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 গুরুত্বঃ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1143000" y="304800"/>
            <a:ext cx="6629400" cy="914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সালাত ইসলামের কততম রুকন? </a:t>
            </a:r>
          </a:p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জামায়াতে সালাত আদায় করলে সওয়াব কতগুন বৃদ্ধি পায়?</a:t>
            </a:r>
          </a:p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কিয়ামতের দিন সর্বপ্রথম কিসের হিসাব নেওয়া হবে?</a:t>
            </a:r>
          </a:p>
          <a:p>
            <a:pPr marL="742950" indent="-7429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সালাতের শরয়ী বিধান কি?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562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১. দ্বিতীয় ২.সাতাশ গুন ৩.সালাতের ৪.ফরযে আইন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umming Junction 1"/>
          <p:cNvSpPr/>
          <p:nvPr/>
        </p:nvSpPr>
        <p:spPr>
          <a:xfrm>
            <a:off x="2362200" y="0"/>
            <a:ext cx="4343400" cy="25146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799" y="2590800"/>
          <a:ext cx="8534402" cy="3733799"/>
        </p:xfrm>
        <a:graphic>
          <a:graphicData uri="http://schemas.openxmlformats.org/drawingml/2006/table">
            <a:tbl>
              <a:tblPr firstRow="1" bandRow="1"/>
              <a:tblGrid>
                <a:gridCol w="977901"/>
                <a:gridCol w="1511301"/>
                <a:gridCol w="1778000"/>
                <a:gridCol w="4267200"/>
              </a:tblGrid>
              <a:tr h="1103168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ক্রঃনং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দলের নাম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দলের ধরণ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কাজ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03168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সাফা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বিজোড়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রোল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সালাতের ধর্মীয়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গুরুত্ত্বের উপর ৫ টি বাক্য তৈরি কর। 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27463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মারওয়া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জোড়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রোল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সালাতের সামাজিক 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গুরুত্ত্বের উপর ৫ টি বাক্য তৈরি কর।  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914400" y="304800"/>
            <a:ext cx="7315200" cy="3048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4191000"/>
            <a:ext cx="6629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সালাতের আরকান এবং আহকামগুলো জেনে আসবে। পাচ ওয়াক্ত সালাত জামায়াতে আদায়ের চেষ্টা করবে।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1676400" y="1295400"/>
            <a:ext cx="6096000" cy="3352800"/>
          </a:xfrm>
          <a:prstGeom prst="actionButtonHelp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bn-IN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85800"/>
            <a:ext cx="8077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u="sng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u="sng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u="sng" dirty="0" smtClean="0">
                <a:latin typeface="NikoshBAN" pitchFamily="2" charset="0"/>
                <a:cs typeface="NikoshBAN" pitchFamily="2" charset="0"/>
              </a:rPr>
              <a:t>মোঃমোশাররফ হোসেন</a:t>
            </a:r>
          </a:p>
          <a:p>
            <a:pPr algn="ctr"/>
            <a:r>
              <a:rPr lang="bn-IN" sz="4800" u="sng" dirty="0" smtClean="0">
                <a:latin typeface="NikoshBAN" pitchFamily="2" charset="0"/>
                <a:cs typeface="NikoshBAN" pitchFamily="2" charset="0"/>
              </a:rPr>
              <a:t>প্রভাষক</a:t>
            </a:r>
          </a:p>
          <a:p>
            <a:pPr algn="ctr"/>
            <a:r>
              <a:rPr lang="bn-IN" sz="4800" u="sng" smtClean="0">
                <a:latin typeface="NikoshBAN" pitchFamily="2" charset="0"/>
                <a:cs typeface="NikoshBAN" pitchFamily="2" charset="0"/>
              </a:rPr>
              <a:t>বিকেএসপি</a:t>
            </a:r>
            <a:endParaRPr lang="bn-IN" sz="48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মিজানুর রহমান</a:t>
            </a:r>
            <a:r>
              <a:rPr lang="en-US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(BTIS,MTIS.IU)</a:t>
            </a:r>
            <a:endParaRPr lang="bn-IN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 শিক্ষক, </a:t>
            </a: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খাপ্রস </a:t>
            </a:r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সোনামুখী এস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 উচ্চ বিদ্যালয়</a:t>
            </a:r>
          </a:p>
          <a:p>
            <a:pPr algn="ctr"/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বেলকুচি,সিরাজগঞ্জ।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Email-mizan.btt@gmail.com</a:t>
            </a:r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1412748" cy="177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1371600" y="685800"/>
            <a:ext cx="6629400" cy="57912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540" y="248385"/>
            <a:ext cx="4724400" cy="2614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63373"/>
            <a:ext cx="4519219" cy="27700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  <p:sndAc>
          <p:stSnd>
            <p:snd r:embed="rId2" name="click.wav"/>
          </p:stSnd>
        </p:sndAc>
      </p:transition>
    </mc:Choice>
    <mc:Fallback xmlns="">
      <p:transition spd="slow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286000"/>
            <a:ext cx="5257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3600" b="1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u="sng" dirty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শ্রেণি -৯ম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অধ্যায়-৩য় (ইবাদত) 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পাঠ-২য়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1905000"/>
            <a:ext cx="6934200" cy="434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4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362200"/>
            <a:ext cx="7391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</a:p>
        </p:txBody>
      </p:sp>
    </p:spTree>
    <p:extLst>
      <p:ext uri="{BB962C8B-B14F-4D97-AF65-F5344CB8AC3E}">
        <p14:creationId xmlns:p14="http://schemas.microsoft.com/office/powerpoint/2010/main" val="425725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1828800" y="609600"/>
            <a:ext cx="6019800" cy="1447800"/>
          </a:xfrm>
          <a:prstGeom prst="flowChartPredefined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ইসলামের রুকন সম্পর্কে ধারণা লাভ করতে পারবে;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সালাতের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সালাতের গুরুত্ব বর্ণনা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133600" y="940989"/>
            <a:ext cx="4876800" cy="1147047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59457" y="1137227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ইসলামের রুকন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1271232" y="2719397"/>
            <a:ext cx="1662468" cy="17701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34795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কালিমা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71231" y="4564559"/>
            <a:ext cx="1662469" cy="19124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18882" y="5232628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940989"/>
            <a:ext cx="1809750" cy="11782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03" y="943355"/>
            <a:ext cx="1758129" cy="11446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88" y="2437208"/>
            <a:ext cx="3429000" cy="18317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89" y="4564559"/>
            <a:ext cx="3428998" cy="213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12468"/>
      </p:ext>
    </p:extLst>
  </p:cSld>
  <p:clrMapOvr>
    <a:masterClrMapping/>
  </p:clrMapOvr>
  <p:transition spd="slow">
    <p:push dir="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1100351"/>
            <a:ext cx="1676400" cy="1371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447800" y="3352800"/>
            <a:ext cx="16764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0" y="5181600"/>
            <a:ext cx="1676400" cy="1295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9188" y="149376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733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সাওম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5562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14400"/>
            <a:ext cx="3657600" cy="1714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718748"/>
            <a:ext cx="3657600" cy="193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710" y="4846661"/>
            <a:ext cx="36576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03009"/>
      </p:ext>
    </p:extLst>
  </p:cSld>
  <p:clrMapOvr>
    <a:masterClrMapping/>
  </p:clrMapOvr>
  <p:transition spd="med">
    <p:pull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33400" y="17526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own Arrow Callout 5"/>
          <p:cNvSpPr/>
          <p:nvPr/>
        </p:nvSpPr>
        <p:spPr>
          <a:xfrm>
            <a:off x="1828800" y="228600"/>
            <a:ext cx="5486400" cy="14478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ইসলামের রুকন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lick.wav"/>
          </p:stSnd>
        </p:sndAc>
      </p:transition>
    </mc:Choice>
    <mc:Fallback xmlns="">
      <p:transition spd="med">
        <p:fade/>
        <p:sndAc>
          <p:stSnd>
            <p:snd r:embed="rId8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758</TotalTime>
  <Words>318</Words>
  <Application>Microsoft Office PowerPoint</Application>
  <PresentationFormat>On-screen Show (4:3)</PresentationFormat>
  <Paragraphs>74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Constantia</vt:lpstr>
      <vt:lpstr>NikoshBAN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117</cp:revision>
  <dcterms:created xsi:type="dcterms:W3CDTF">2019-07-08T04:26:27Z</dcterms:created>
  <dcterms:modified xsi:type="dcterms:W3CDTF">2020-06-08T03:53:14Z</dcterms:modified>
</cp:coreProperties>
</file>