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0" r:id="rId17"/>
    <p:sldId id="276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28" y="-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0" name="Picture 9" descr="images(6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50" y="459073"/>
            <a:ext cx="7960050" cy="4379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42900"/>
            <a:ext cx="6934200" cy="4124713"/>
          </a:xfrm>
          <a:prstGeom prst="rect">
            <a:avLst/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TextBox 8"/>
          <p:cNvSpPr txBox="1"/>
          <p:nvPr/>
        </p:nvSpPr>
        <p:spPr>
          <a:xfrm>
            <a:off x="2209800" y="4610100"/>
            <a:ext cx="52578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People sing a song for the person.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610100"/>
            <a:ext cx="7772400" cy="38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end of the song, the person blows out the candles.</a:t>
            </a:r>
          </a:p>
        </p:txBody>
      </p:sp>
      <p:pic>
        <p:nvPicPr>
          <p:cNvPr id="9" name="Picture 8" descr="ten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503767"/>
            <a:ext cx="4305300" cy="382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8" name="Picture 7" descr="image_1289_321241.gif.jpg"/>
          <p:cNvPicPr>
            <a:picLocks noChangeAspect="1"/>
          </p:cNvPicPr>
          <p:nvPr/>
        </p:nvPicPr>
        <p:blipFill>
          <a:blip r:embed="rId4"/>
          <a:srcRect l="5200" t="10248" r="8400" b="311"/>
          <a:stretch>
            <a:fillRect/>
          </a:stretch>
        </p:blipFill>
        <p:spPr>
          <a:xfrm>
            <a:off x="3962400" y="209550"/>
            <a:ext cx="1085850" cy="14478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" y="372130"/>
            <a:ext cx="2590800" cy="4616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733550"/>
            <a:ext cx="8001000" cy="233065"/>
          </a:xfrm>
          <a:prstGeom prst="rect">
            <a:avLst/>
          </a:prstGeom>
          <a:solidFill>
            <a:srgbClr val="5FE12B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 the sentences. Write T for true or F for false.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90750"/>
            <a:ext cx="8458200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birthday is the date when a person was born.                 -------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a birthday cake, there is one candle for each year of a child’s age.                                                                          -------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celebrate birthdays in the same way around the      world.                                                                                  -------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285750"/>
            <a:ext cx="2819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Match the answer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400" y="4248150"/>
            <a:ext cx="3810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7200" y="2190750"/>
            <a:ext cx="3810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7200" y="3105150"/>
            <a:ext cx="3810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08906" y="190500"/>
            <a:ext cx="8273484" cy="4267200"/>
            <a:chOff x="508906" y="190500"/>
            <a:chExt cx="8273484" cy="4267200"/>
          </a:xfrm>
        </p:grpSpPr>
        <p:pic>
          <p:nvPicPr>
            <p:cNvPr id="8" name="Picture 7" descr="images(2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940" y="2400300"/>
              <a:ext cx="3600450" cy="2057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 descr="images(25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1600" y="190500"/>
              <a:ext cx="3591265" cy="201633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images(40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907" y="2324100"/>
              <a:ext cx="3453493" cy="2057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images(41).jpg"/>
            <p:cNvPicPr>
              <a:picLocks noChangeAspect="1"/>
            </p:cNvPicPr>
            <p:nvPr/>
          </p:nvPicPr>
          <p:blipFill>
            <a:blip r:embed="rId7"/>
            <a:srcRect b="9302"/>
            <a:stretch>
              <a:fillRect/>
            </a:stretch>
          </p:blipFill>
          <p:spPr>
            <a:xfrm>
              <a:off x="508906" y="190500"/>
              <a:ext cx="3453493" cy="192024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228600" y="45339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some countries, there is often a party for a child’s birthday.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child’s friends come to the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3337322"/>
            <a:ext cx="693420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What is a special day for a person?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870722"/>
            <a:ext cx="693420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What will people do in his birthday?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404122"/>
            <a:ext cx="693420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What the person do at the end of the birthday song?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209550"/>
            <a:ext cx="3048000" cy="58477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32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82"/>
          <a:stretch>
            <a:fillRect/>
          </a:stretch>
        </p:blipFill>
        <p:spPr>
          <a:xfrm>
            <a:off x="2971800" y="1028701"/>
            <a:ext cx="3047999" cy="205739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883DCA-7AAB-4F39-A03E-4F63142AC747}"/>
              </a:ext>
            </a:extLst>
          </p:cNvPr>
          <p:cNvSpPr txBox="1"/>
          <p:nvPr/>
        </p:nvSpPr>
        <p:spPr>
          <a:xfrm>
            <a:off x="533400" y="4769703"/>
            <a:ext cx="82662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important  thing is to enjoy the day and spend time with friends and family.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3400" y="266700"/>
            <a:ext cx="8001000" cy="4366701"/>
            <a:chOff x="533400" y="266700"/>
            <a:chExt cx="8001000" cy="4366701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9925A86-F54F-4C02-A668-EA296070B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75993"/>
              <a:ext cx="3352800" cy="22005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14" descr="394540090_28fc78726f_b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800" y="2628900"/>
              <a:ext cx="3276600" cy="20045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 descr="images(40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0" y="266700"/>
              <a:ext cx="3200400" cy="2209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1973044"/>
            <a:ext cx="1828800" cy="13416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Birthday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gift</a:t>
            </a:r>
          </a:p>
        </p:txBody>
      </p:sp>
      <p:pic>
        <p:nvPicPr>
          <p:cNvPr id="9" name="Picture 8" descr="15911997419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1" y="2686050"/>
            <a:ext cx="1905000" cy="2286000"/>
          </a:xfrm>
          <a:prstGeom prst="rect">
            <a:avLst/>
          </a:prstGeom>
        </p:spPr>
      </p:pic>
      <p:pic>
        <p:nvPicPr>
          <p:cNvPr id="11" name="Picture 10" descr="images(29).jpg"/>
          <p:cNvPicPr>
            <a:picLocks noChangeAspect="1"/>
          </p:cNvPicPr>
          <p:nvPr/>
        </p:nvPicPr>
        <p:blipFill>
          <a:blip r:embed="rId5"/>
          <a:srcRect l="5607" t="13084" r="4673" b="4673"/>
          <a:stretch>
            <a:fillRect/>
          </a:stretch>
        </p:blipFill>
        <p:spPr>
          <a:xfrm>
            <a:off x="304800" y="3009900"/>
            <a:ext cx="1953491" cy="1790700"/>
          </a:xfrm>
          <a:prstGeom prst="rect">
            <a:avLst/>
          </a:prstGeom>
        </p:spPr>
      </p:pic>
      <p:pic>
        <p:nvPicPr>
          <p:cNvPr id="12" name="Picture 11" descr="images(32).jpg"/>
          <p:cNvPicPr>
            <a:picLocks noChangeAspect="1"/>
          </p:cNvPicPr>
          <p:nvPr/>
        </p:nvPicPr>
        <p:blipFill>
          <a:blip r:embed="rId6"/>
          <a:srcRect l="4720" r="19764" b="12272"/>
          <a:stretch>
            <a:fillRect/>
          </a:stretch>
        </p:blipFill>
        <p:spPr>
          <a:xfrm>
            <a:off x="304800" y="266700"/>
            <a:ext cx="1676400" cy="1752600"/>
          </a:xfrm>
          <a:prstGeom prst="rect">
            <a:avLst/>
          </a:prstGeom>
        </p:spPr>
      </p:pic>
      <p:pic>
        <p:nvPicPr>
          <p:cNvPr id="13" name="Picture 12" descr="gift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114300"/>
            <a:ext cx="2514600" cy="1665923"/>
          </a:xfrm>
          <a:prstGeom prst="rect">
            <a:avLst/>
          </a:prstGeom>
        </p:spPr>
      </p:pic>
      <p:pic>
        <p:nvPicPr>
          <p:cNvPr id="14" name="Picture 13" descr="images.jpgrt.jpg"/>
          <p:cNvPicPr>
            <a:picLocks noChangeAspect="1"/>
          </p:cNvPicPr>
          <p:nvPr/>
        </p:nvPicPr>
        <p:blipFill>
          <a:blip r:embed="rId8"/>
          <a:srcRect l="4247" r="12355"/>
          <a:stretch>
            <a:fillRect/>
          </a:stretch>
        </p:blipFill>
        <p:spPr>
          <a:xfrm>
            <a:off x="6781800" y="266700"/>
            <a:ext cx="2057400" cy="1857375"/>
          </a:xfrm>
          <a:prstGeom prst="rect">
            <a:avLst/>
          </a:prstGeom>
        </p:spPr>
      </p:pic>
      <p:pic>
        <p:nvPicPr>
          <p:cNvPr id="15" name="Picture 14" descr="PileOfKidsBirthdayGifts.jpg"/>
          <p:cNvPicPr>
            <a:picLocks noChangeAspect="1"/>
          </p:cNvPicPr>
          <p:nvPr/>
        </p:nvPicPr>
        <p:blipFill>
          <a:blip r:embed="rId9" cstate="print"/>
          <a:srcRect t="8331"/>
          <a:stretch>
            <a:fillRect/>
          </a:stretch>
        </p:blipFill>
        <p:spPr>
          <a:xfrm>
            <a:off x="3581400" y="3618929"/>
            <a:ext cx="2369255" cy="1448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2880122"/>
            <a:ext cx="8534400" cy="510778"/>
          </a:xfrm>
          <a:prstGeom prst="round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Do people around the world celebrate birthday in the same way ?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3946922"/>
            <a:ext cx="8534400" cy="510778"/>
          </a:xfrm>
          <a:prstGeom prst="round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How do people celebrate birthday in most of the country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3413522"/>
            <a:ext cx="8534400" cy="510778"/>
          </a:xfrm>
          <a:prstGeom prst="round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How many candles are put on the cake and why ?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4480322"/>
            <a:ext cx="8534400" cy="510778"/>
          </a:xfrm>
          <a:prstGeom prst="round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4.What do people bring to a birthday </a:t>
            </a:r>
            <a:endParaRPr lang="en-US" sz="2400" dirty="0"/>
          </a:p>
        </p:txBody>
      </p:sp>
      <p:sp>
        <p:nvSpPr>
          <p:cNvPr id="12" name="Flowchart: Delay 11"/>
          <p:cNvSpPr/>
          <p:nvPr/>
        </p:nvSpPr>
        <p:spPr>
          <a:xfrm>
            <a:off x="152400" y="190500"/>
            <a:ext cx="2133600" cy="2209800"/>
          </a:xfrm>
          <a:prstGeom prst="flowChartDela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47700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1" t="2904" r="4748" b="18681"/>
          <a:stretch/>
        </p:blipFill>
        <p:spPr>
          <a:xfrm>
            <a:off x="4114800" y="387014"/>
            <a:ext cx="3048000" cy="216568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342900"/>
            <a:ext cx="7162800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loud reading and discuss the lesson.</a:t>
            </a:r>
            <a:endParaRPr lang="en-US" dirty="0"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(7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257300"/>
            <a:ext cx="66675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200" y="342900"/>
            <a:ext cx="81534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</a:p>
        </p:txBody>
      </p:sp>
      <p:pic>
        <p:nvPicPr>
          <p:cNvPr id="27" name="Picture 26" descr="11-birthday-party.w750.h560.2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145" y="1047750"/>
            <a:ext cx="3378655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838200" y="3405485"/>
            <a:ext cx="1524000" cy="461665"/>
          </a:xfrm>
          <a:prstGeom prst="rect">
            <a:avLst/>
          </a:prstGeom>
          <a:solidFill>
            <a:srgbClr val="5FE12B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Celebrate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0" y="1657350"/>
            <a:ext cx="5105400" cy="523220"/>
          </a:xfrm>
          <a:prstGeom prst="rect">
            <a:avLst/>
          </a:prstGeom>
          <a:solidFill>
            <a:srgbClr val="5FE12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Observe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6172200" y="2190750"/>
            <a:ext cx="4572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67000" y="4334530"/>
            <a:ext cx="6096000" cy="461665"/>
          </a:xfrm>
          <a:prstGeom prst="rect">
            <a:avLst/>
          </a:prstGeom>
          <a:solidFill>
            <a:srgbClr val="5FE12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celebrating thirty-first night.</a:t>
            </a:r>
          </a:p>
        </p:txBody>
      </p:sp>
      <p:pic>
        <p:nvPicPr>
          <p:cNvPr id="32" name="Picture 31" descr="colourful-flowers-14097015.jpg"/>
          <p:cNvPicPr>
            <a:picLocks noChangeAspect="1"/>
          </p:cNvPicPr>
          <p:nvPr/>
        </p:nvPicPr>
        <p:blipFill>
          <a:blip r:embed="rId5"/>
          <a:srcRect b="8982"/>
          <a:stretch>
            <a:fillRect/>
          </a:stretch>
        </p:blipFill>
        <p:spPr>
          <a:xfrm>
            <a:off x="304800" y="1123950"/>
            <a:ext cx="3510828" cy="2667000"/>
          </a:xfrm>
          <a:prstGeom prst="rect">
            <a:avLst/>
          </a:prstGeom>
          <a:ln w="3810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990600" y="3867150"/>
            <a:ext cx="1600200" cy="533400"/>
          </a:xfrm>
          <a:prstGeom prst="rect">
            <a:avLst/>
          </a:prstGeom>
          <a:solidFill>
            <a:srgbClr val="5FE12B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Colourful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1896130"/>
            <a:ext cx="5029200" cy="523220"/>
          </a:xfrm>
          <a:prstGeom prst="rect">
            <a:avLst/>
          </a:prstGeom>
          <a:solidFill>
            <a:srgbClr val="5FE12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Full of bright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172200" y="2495550"/>
            <a:ext cx="3810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57600" y="4324350"/>
            <a:ext cx="5181600" cy="523220"/>
          </a:xfrm>
          <a:prstGeom prst="rect">
            <a:avLst/>
          </a:prstGeom>
          <a:solidFill>
            <a:srgbClr val="5FE12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colourful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things.</a:t>
            </a:r>
          </a:p>
        </p:txBody>
      </p:sp>
      <p:pic>
        <p:nvPicPr>
          <p:cNvPr id="37" name="Picture 36" descr="184796995-e1467187518472.jpg"/>
          <p:cNvPicPr>
            <a:picLocks noChangeAspect="1"/>
          </p:cNvPicPr>
          <p:nvPr/>
        </p:nvPicPr>
        <p:blipFill>
          <a:blip r:embed="rId6"/>
          <a:srcRect l="12088" r="20094"/>
          <a:stretch>
            <a:fillRect/>
          </a:stretch>
        </p:blipFill>
        <p:spPr>
          <a:xfrm>
            <a:off x="381000" y="1047750"/>
            <a:ext cx="3423268" cy="289560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" name="TextBox 37"/>
          <p:cNvSpPr txBox="1"/>
          <p:nvPr/>
        </p:nvSpPr>
        <p:spPr>
          <a:xfrm>
            <a:off x="838200" y="4015085"/>
            <a:ext cx="1905000" cy="461665"/>
          </a:xfrm>
          <a:prstGeom prst="rect">
            <a:avLst/>
          </a:prstGeom>
          <a:solidFill>
            <a:srgbClr val="5FE12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Blow out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6200" y="1819930"/>
            <a:ext cx="5029200" cy="523220"/>
          </a:xfrm>
          <a:prstGeom prst="rect">
            <a:avLst/>
          </a:prstGeom>
          <a:solidFill>
            <a:srgbClr val="5FE12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Put out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6172200" y="2343150"/>
            <a:ext cx="3810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962400" y="4324350"/>
            <a:ext cx="4800600" cy="533400"/>
          </a:xfrm>
          <a:prstGeom prst="rect">
            <a:avLst/>
          </a:prstGeom>
          <a:solidFill>
            <a:srgbClr val="5FE12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blows out the candles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0" name="Half Frame 9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Screenshot_20190825-130224_Gall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876300"/>
            <a:ext cx="170688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A8D0580-E774-4FBD-A634-92E2ACC6EBEE}"/>
              </a:ext>
            </a:extLst>
          </p:cNvPr>
          <p:cNvSpPr/>
          <p:nvPr/>
        </p:nvSpPr>
        <p:spPr>
          <a:xfrm rot="5400000">
            <a:off x="4495801" y="-1257298"/>
            <a:ext cx="76199" cy="906780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image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399" y="3390900"/>
            <a:ext cx="533401" cy="2209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9400" y="266700"/>
            <a:ext cx="3581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</a:t>
            </a:r>
          </a:p>
        </p:txBody>
      </p:sp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1238250"/>
            <a:ext cx="1850571" cy="16192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3619500"/>
            <a:ext cx="3962400" cy="1981200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Rokeya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Khatun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(Assistant teacher)</a:t>
            </a: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Rarishal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school.</a:t>
            </a: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Lakhai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Habigonj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English-For-Today-Class-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1" y="723899"/>
            <a:ext cx="1905000" cy="225204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43400" y="35738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Class:Five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Unit:15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Happy Birthday )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Time: 45 minutes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8" name="Picture 7" descr="received_58972989853263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81100"/>
            <a:ext cx="7620000" cy="3817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990600" y="342900"/>
            <a:ext cx="7391400" cy="40451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Student’s loud reading help by teacher.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1128310"/>
              </p:ext>
            </p:extLst>
          </p:nvPr>
        </p:nvGraphicFramePr>
        <p:xfrm>
          <a:off x="838200" y="1744980"/>
          <a:ext cx="7543800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421891045"/>
                    </a:ext>
                  </a:extLst>
                </a:gridCol>
                <a:gridCol w="4343400">
                  <a:extLst>
                    <a:ext uri="{9D8B030D-6E8A-4147-A177-3AD203B41FA5}">
                      <a16:colId xmlns="" xmlns:a16="http://schemas.microsoft.com/office/drawing/2014/main" val="165647372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Column </a:t>
                      </a:r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Column </a:t>
                      </a:r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74815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a) Children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en-US" sz="21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A given thing without payment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016354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b) Special</a:t>
                      </a:r>
                      <a:r>
                        <a:rPr lang="en-US" sz="2100" baseline="0" dirty="0">
                          <a:latin typeface="Times New Roman" pitchFamily="18" charset="0"/>
                          <a:cs typeface="Times New Roman" pitchFamily="18" charset="0"/>
                        </a:rPr>
                        <a:t> day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2) Father and mother.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16667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c)Birthday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r>
                        <a:rPr lang="en-US" sz="2100" baseline="0" dirty="0">
                          <a:latin typeface="Times New Roman" pitchFamily="18" charset="0"/>
                          <a:cs typeface="Times New Roman" pitchFamily="18" charset="0"/>
                        </a:rPr>
                        <a:t> The day of a person’s birth.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94245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d) Parents 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4) Little boys and girls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977011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e) Enjoy 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5) A</a:t>
                      </a:r>
                      <a:r>
                        <a:rPr lang="en-US" sz="2100" baseline="0" dirty="0">
                          <a:latin typeface="Times New Roman" pitchFamily="18" charset="0"/>
                          <a:cs typeface="Times New Roman" pitchFamily="18" charset="0"/>
                        </a:rPr>
                        <a:t> particular day.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023852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Times New Roman" pitchFamily="18" charset="0"/>
                          <a:cs typeface="Times New Roman" pitchFamily="18" charset="0"/>
                        </a:rPr>
                        <a:t>6) Feel happy.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329052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endParaRPr lang="en-US" sz="21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7)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friends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722262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948035"/>
            <a:ext cx="237259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Match the words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190500"/>
            <a:ext cx="16764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723900"/>
            <a:ext cx="2514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Match the answer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290108"/>
            <a:ext cx="73914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(a+4)    Children       ----   Little boys and girl.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(b+ 5)   Special day   --     A particular day.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(C+3)   Birthday       ----      The day of person’s birthday.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(d+2)    parents         -----      Father and mother.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(f+6)    Enjoy            -----       fell happy.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7801" y="4377035"/>
            <a:ext cx="6404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10  sentences about your birthday.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hild-education20190301070511.jpg"/>
          <p:cNvPicPr>
            <a:picLocks noChangeAspect="1"/>
          </p:cNvPicPr>
          <p:nvPr/>
        </p:nvPicPr>
        <p:blipFill>
          <a:blip r:embed="rId4"/>
          <a:srcRect l="14857"/>
          <a:stretch>
            <a:fillRect/>
          </a:stretch>
        </p:blipFill>
        <p:spPr>
          <a:xfrm>
            <a:off x="2930799" y="1333500"/>
            <a:ext cx="3919079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lowchart: Delay 10"/>
          <p:cNvSpPr/>
          <p:nvPr/>
        </p:nvSpPr>
        <p:spPr>
          <a:xfrm>
            <a:off x="152400" y="495300"/>
            <a:ext cx="2133600" cy="2209800"/>
          </a:xfrm>
          <a:prstGeom prst="flowChartDela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952500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028" name="Picture 4" descr="C:\Users\Win7\Desktop\New folder\English content\images(6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8360" y="876300"/>
            <a:ext cx="5349240" cy="382088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9" t="9389" r="14824" b="8356"/>
          <a:stretch/>
        </p:blipFill>
        <p:spPr>
          <a:xfrm>
            <a:off x="152400" y="-5224"/>
            <a:ext cx="4495800" cy="5758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9" t="9389" r="14824" b="8356"/>
          <a:stretch/>
        </p:blipFill>
        <p:spPr>
          <a:xfrm>
            <a:off x="4648200" y="11653"/>
            <a:ext cx="4419600" cy="5715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1257300"/>
            <a:ext cx="6781800" cy="68529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By end of the lesson 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students will be able---</a:t>
            </a:r>
          </a:p>
          <a:p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2400" y="647700"/>
            <a:ext cx="2133600" cy="1905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112103"/>
            <a:ext cx="1828800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 rot="16200000">
            <a:off x="677598" y="3671235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371600" y="4000500"/>
            <a:ext cx="7453532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719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rot="16200000">
            <a:off x="677598" y="4144698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71600" y="4457700"/>
            <a:ext cx="7453532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16200000">
            <a:off x="634066" y="2909235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371600" y="2933700"/>
            <a:ext cx="7467600" cy="10668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9329" y="43301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30861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alf Frame 23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29337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Read the text with correct pronunciation, </a:t>
            </a:r>
          </a:p>
          <a:p>
            <a:pPr marL="285750" indent="-285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spelling and intonation.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71600" y="4000500"/>
            <a:ext cx="4952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tell how a birthday is celebrated.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1600" y="4453235"/>
            <a:ext cx="5125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write a short simple composition.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1790700"/>
          <a:ext cx="2057400" cy="685800"/>
        </p:xfrm>
        <a:graphic>
          <a:graphicData uri="http://schemas.openxmlformats.org/presentationml/2006/ole">
            <p:oleObj spid="_x0000_s1026" name="Packager Shell Object" showAsIcon="1" r:id="rId5" imgW="2057760" imgH="685800" progId="Package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0" y="876300"/>
            <a:ext cx="2895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watch a video.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162300"/>
            <a:ext cx="5105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Discuss with students about video.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4377035"/>
            <a:ext cx="6629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understand what may be our today’s lesson?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02DD2F-7D54-47FE-880E-831B9BDD006A}"/>
              </a:ext>
            </a:extLst>
          </p:cNvPr>
          <p:cNvSpPr/>
          <p:nvPr/>
        </p:nvSpPr>
        <p:spPr>
          <a:xfrm>
            <a:off x="381000" y="342900"/>
            <a:ext cx="4419600" cy="947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638300"/>
            <a:ext cx="6231466" cy="35052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190500"/>
            <a:ext cx="2743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Look at the pictures.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876300"/>
            <a:ext cx="8610600" cy="2895600"/>
            <a:chOff x="304800" y="1028700"/>
            <a:chExt cx="8610600" cy="2895600"/>
          </a:xfrm>
        </p:grpSpPr>
        <p:pic>
          <p:nvPicPr>
            <p:cNvPr id="8" name="Picture 7" descr="images(18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028700"/>
              <a:ext cx="4267200" cy="2895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11" descr="images(26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1028700"/>
              <a:ext cx="4114800" cy="2895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3124200" y="3924300"/>
            <a:ext cx="2590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one’s Birthday.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4621768"/>
            <a:ext cx="467519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person’s birthday is a special day. 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952500"/>
            <a:ext cx="8305800" cy="3048000"/>
            <a:chOff x="457200" y="1485900"/>
            <a:chExt cx="8305800" cy="3048000"/>
          </a:xfrm>
        </p:grpSpPr>
        <p:pic>
          <p:nvPicPr>
            <p:cNvPr id="16" name="Picture 15" descr="images(36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8200" y="1485900"/>
              <a:ext cx="4114800" cy="304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8" name="Picture 17" descr="images(35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1485900"/>
              <a:ext cx="4018633" cy="304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0" name="Rectangle 19"/>
          <p:cNvSpPr/>
          <p:nvPr/>
        </p:nvSpPr>
        <p:spPr>
          <a:xfrm>
            <a:off x="1599986" y="4453235"/>
            <a:ext cx="57152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is the date when the person was born.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8" name="Picture 7" descr="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7417">
            <a:off x="5731267" y="3323885"/>
            <a:ext cx="3101280" cy="140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49855162.jpg"/>
          <p:cNvPicPr>
            <a:picLocks noChangeAspect="1"/>
          </p:cNvPicPr>
          <p:nvPr/>
        </p:nvPicPr>
        <p:blipFill>
          <a:blip r:embed="rId5"/>
          <a:srcRect t="4049"/>
          <a:stretch>
            <a:fillRect/>
          </a:stretch>
        </p:blipFill>
        <p:spPr>
          <a:xfrm rot="400122">
            <a:off x="5635826" y="443242"/>
            <a:ext cx="3206419" cy="1446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oummoy201602261344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80108">
            <a:off x="289679" y="400239"/>
            <a:ext cx="3219186" cy="1455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21st-birthday-party.jpg"/>
          <p:cNvPicPr>
            <a:picLocks noChangeAspect="1"/>
          </p:cNvPicPr>
          <p:nvPr/>
        </p:nvPicPr>
        <p:blipFill>
          <a:blip r:embed="rId7"/>
          <a:srcRect t="15054" r="1075" b="9677"/>
          <a:stretch>
            <a:fillRect/>
          </a:stretch>
        </p:blipFill>
        <p:spPr>
          <a:xfrm rot="481185">
            <a:off x="276269" y="3096565"/>
            <a:ext cx="3175174" cy="1609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00" y="2095500"/>
            <a:ext cx="6248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People around the world celebrate birthdays in different 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4381500"/>
            <a:ext cx="49530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candles on the cake.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(4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663" y="797432"/>
            <a:ext cx="5551137" cy="3136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529435"/>
            <a:ext cx="76200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There is one candle for each year of the person’s life.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42900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546</Words>
  <Application>Microsoft Office PowerPoint</Application>
  <PresentationFormat>On-screen Show (16:10)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33</cp:revision>
  <dcterms:created xsi:type="dcterms:W3CDTF">2006-08-16T00:00:00Z</dcterms:created>
  <dcterms:modified xsi:type="dcterms:W3CDTF">2020-06-08T10:05:21Z</dcterms:modified>
</cp:coreProperties>
</file>