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302" r:id="rId2"/>
    <p:sldId id="277" r:id="rId3"/>
    <p:sldId id="257" r:id="rId4"/>
    <p:sldId id="279" r:id="rId5"/>
    <p:sldId id="292" r:id="rId6"/>
    <p:sldId id="286" r:id="rId7"/>
    <p:sldId id="306" r:id="rId8"/>
    <p:sldId id="285" r:id="rId9"/>
    <p:sldId id="307" r:id="rId10"/>
    <p:sldId id="274" r:id="rId11"/>
    <p:sldId id="30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2" y="21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CDF3-D90D-4667-888F-666940B5BF8E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F31C5-A37B-451C-8F48-CBB46FF85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4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3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5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28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9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 userDrawn="1"/>
        </p:nvSpPr>
        <p:spPr>
          <a:xfrm>
            <a:off x="73573" y="63062"/>
            <a:ext cx="12009570" cy="6735028"/>
          </a:xfrm>
          <a:prstGeom prst="cube">
            <a:avLst>
              <a:gd name="adj" fmla="val 2625"/>
            </a:avLst>
          </a:prstGeom>
          <a:solidFill>
            <a:schemeClr val="accent2">
              <a:lumMod val="20000"/>
              <a:lumOff val="80000"/>
            </a:schemeClr>
          </a:solidFill>
          <a:ln w="120650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asudebtaka@gmail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4760DF-D39A-4681-8040-DD004AC71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/>
        </p:blipFill>
        <p:spPr>
          <a:xfrm>
            <a:off x="6096001" y="0"/>
            <a:ext cx="6096000" cy="7042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AEFDBB-89CD-4E3B-900F-C2B3AF032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47" y="327178"/>
            <a:ext cx="1860886" cy="1309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4600C2-B436-480E-B412-2E5F28A59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1933" y="5438273"/>
            <a:ext cx="1207258" cy="1602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ED8BE-5A93-45BD-9D17-067760774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6155934" cy="7042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7419DF-77B3-4A70-8117-7357DB40E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" y="-26720"/>
            <a:ext cx="2036850" cy="4210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7DBFFD-9367-44A5-A8D1-873EDA23A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" y="5582652"/>
            <a:ext cx="1098493" cy="145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7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7133" y="554285"/>
            <a:ext cx="269773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908" y="2083337"/>
            <a:ext cx="108023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7021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5483" y="554285"/>
            <a:ext cx="446103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908" y="2083337"/>
            <a:ext cx="10802319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	 ২,০০০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	 ৫০০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	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	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১,০০০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7C3955-24D7-4D1E-9AE1-EDAEEFAFA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9999" y="-2316867"/>
            <a:ext cx="6446267" cy="11689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15EAD-6042-44BD-900F-236159EADFDF}"/>
              </a:ext>
            </a:extLst>
          </p:cNvPr>
          <p:cNvSpPr txBox="1"/>
          <p:nvPr/>
        </p:nvSpPr>
        <p:spPr>
          <a:xfrm>
            <a:off x="2660070" y="2604602"/>
            <a:ext cx="641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4B431-3E4E-4CED-AFF2-D902040C3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5277" y="304797"/>
            <a:ext cx="2152650" cy="6446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E72664-C4AA-4056-9DAD-8B626D507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1388" y="304791"/>
            <a:ext cx="5566610" cy="293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A919D-1D39-46C9-8CFE-D0671133C7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-304801" y="-55869"/>
            <a:ext cx="6303819" cy="6913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55553E-32A1-48B1-A2A6-8410972C99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869995" y="0"/>
            <a:ext cx="6303819" cy="69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609" y="1784462"/>
            <a:ext cx="10926782" cy="36974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80083-885B-46B8-8352-98FEC2B2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08552" y="498460"/>
            <a:ext cx="1292685" cy="1715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8813E-D6D1-49D8-BFD6-8F4DD1E6E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331197" y="518074"/>
            <a:ext cx="1292685" cy="17159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ED702B-8FC2-47C5-AB37-0F543A335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5" y="288757"/>
            <a:ext cx="921193" cy="6430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CC2145-161F-4A31-8EE2-B2B4AC3D1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5216" y="288757"/>
            <a:ext cx="921193" cy="6430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44285B-9DB0-4032-A1BC-ACC954E39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5350" y="1342149"/>
            <a:ext cx="921193" cy="98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2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87D9B-728E-44C8-B212-B10489E61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9" y="1282739"/>
            <a:ext cx="2409822" cy="24739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DB0182-007A-47BA-B677-577A4D37B61B}"/>
              </a:ext>
            </a:extLst>
          </p:cNvPr>
          <p:cNvSpPr txBox="1"/>
          <p:nvPr/>
        </p:nvSpPr>
        <p:spPr>
          <a:xfrm>
            <a:off x="4347409" y="433137"/>
            <a:ext cx="381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/>
              </a:rPr>
              <a:t>শিক্ষক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/>
              </a:rPr>
              <a:t>পরিচিতি</a:t>
            </a:r>
            <a:endParaRPr lang="en-US" sz="36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33C6F-A10F-4E0F-8437-83BEFC59B2A3}"/>
              </a:ext>
            </a:extLst>
          </p:cNvPr>
          <p:cNvSpPr txBox="1"/>
          <p:nvPr/>
        </p:nvSpPr>
        <p:spPr>
          <a:xfrm>
            <a:off x="391977" y="3756704"/>
            <a:ext cx="10926782" cy="32085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োপালগঞ্জ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01724060366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: 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basudebtaka@gmail.com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1BB82-9F72-48B9-B88F-9C14A227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47" y="433137"/>
            <a:ext cx="1069676" cy="6112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BCE554-3662-4F9E-941F-627A2084A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3" y="433137"/>
            <a:ext cx="1069676" cy="5736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62A03B-F731-4C17-BB77-017CCF62D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79" y="456646"/>
            <a:ext cx="2632897" cy="2644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55A0BB-14FE-4A08-95F9-B0C9F4F72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18" y="423967"/>
            <a:ext cx="2632897" cy="2644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79DA57-1F78-4900-884E-C6E25525B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86" y="1166346"/>
            <a:ext cx="1123557" cy="112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09C333-916B-46B2-9F53-021B746CC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333" y="1105972"/>
            <a:ext cx="1123557" cy="11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DB0182-007A-47BA-B677-577A4D37B61B}"/>
              </a:ext>
            </a:extLst>
          </p:cNvPr>
          <p:cNvSpPr txBox="1"/>
          <p:nvPr/>
        </p:nvSpPr>
        <p:spPr>
          <a:xfrm>
            <a:off x="4068127" y="461524"/>
            <a:ext cx="381802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/>
              </a:rPr>
              <a:t>শ্রেণি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/>
              </a:rPr>
              <a:t>পরিচিতি</a:t>
            </a:r>
            <a:endParaRPr lang="en-US" sz="36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33C6F-A10F-4E0F-8437-83BEFC59B2A3}"/>
              </a:ext>
            </a:extLst>
          </p:cNvPr>
          <p:cNvSpPr txBox="1"/>
          <p:nvPr/>
        </p:nvSpPr>
        <p:spPr>
          <a:xfrm>
            <a:off x="527683" y="4431888"/>
            <a:ext cx="10926782" cy="18543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োপালগঞ্জ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10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447D4-9C53-4A6D-BF22-8BD3ADDFE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5" y="3659537"/>
            <a:ext cx="215265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551C82-E672-475D-A9B2-3387FCDD7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522" y="3659537"/>
            <a:ext cx="2152650" cy="285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52" y="340963"/>
            <a:ext cx="845416" cy="4618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53233D-2497-4C5F-9633-E64CD7364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3097" y="341648"/>
            <a:ext cx="811157" cy="4618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587462-ADB3-4FF4-8359-E6C5424C1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0" y="272985"/>
            <a:ext cx="2152408" cy="33865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8B377-CFE7-4028-ADF5-5A2945262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3872" y="340963"/>
            <a:ext cx="2152408" cy="3386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2467E-F033-4B6A-BEFC-D5BAB7FB2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25" y="1107855"/>
            <a:ext cx="2492048" cy="30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6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3094" y="477590"/>
            <a:ext cx="590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82087-BFD1-4E51-83F9-1BD31EC6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2144" y="343237"/>
            <a:ext cx="976156" cy="2439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F012C-D468-422B-B473-B6C329BEA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809133" y="343237"/>
            <a:ext cx="976156" cy="24394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5F8E0A8-6574-4E89-8DB1-DE8AC920DE09}"/>
              </a:ext>
            </a:extLst>
          </p:cNvPr>
          <p:cNvGrpSpPr/>
          <p:nvPr/>
        </p:nvGrpSpPr>
        <p:grpSpPr>
          <a:xfrm>
            <a:off x="1581227" y="1323975"/>
            <a:ext cx="9029546" cy="4225438"/>
            <a:chOff x="1581227" y="1323975"/>
            <a:chExt cx="9029546" cy="4225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CFBFB7-B2F8-4439-94EE-9BE497916ECD}"/>
                </a:ext>
              </a:extLst>
            </p:cNvPr>
            <p:cNvSpPr txBox="1"/>
            <p:nvPr/>
          </p:nvSpPr>
          <p:spPr>
            <a:xfrm>
              <a:off x="3141988" y="2782669"/>
              <a:ext cx="5908024" cy="1107996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জাবেদার</a:t>
              </a:r>
              <a:r>
                <a:rPr lang="en-US" sz="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নমুনা</a:t>
              </a:r>
              <a:r>
                <a:rPr lang="en-US" sz="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ছক</a:t>
              </a:r>
              <a:endPara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B84201-5CB9-402F-BB32-CA1711CF7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227" y="1323975"/>
              <a:ext cx="4229100" cy="42100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5C4E90-7DC3-48F8-ABF3-0923FA67D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81673" y="1339363"/>
              <a:ext cx="4229100" cy="421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95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954" y="3310458"/>
            <a:ext cx="11260758" cy="214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ধারাবাহিকতা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6CDFAD-D197-4004-BF28-AC94F6A5E66C}"/>
              </a:ext>
            </a:extLst>
          </p:cNvPr>
          <p:cNvGrpSpPr/>
          <p:nvPr/>
        </p:nvGrpSpPr>
        <p:grpSpPr>
          <a:xfrm>
            <a:off x="1794955" y="598573"/>
            <a:ext cx="7479877" cy="1465262"/>
            <a:chOff x="1980995" y="598770"/>
            <a:chExt cx="7479877" cy="146526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" name="Down Ribbon 6">
              <a:extLst>
                <a:ext uri="{FF2B5EF4-FFF2-40B4-BE49-F238E27FC236}">
                  <a16:creationId xmlns:a16="http://schemas.microsoft.com/office/drawing/2014/main" id="{2A71E5F0-3FDB-4A63-AA0D-9A67EF60E6E7}"/>
                </a:ext>
              </a:extLst>
            </p:cNvPr>
            <p:cNvSpPr/>
            <p:nvPr/>
          </p:nvSpPr>
          <p:spPr>
            <a:xfrm>
              <a:off x="1980995" y="598770"/>
              <a:ext cx="7479877" cy="1465262"/>
            </a:xfrm>
            <a:prstGeom prst="ribbon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BE2DAA-BB88-4233-8ABF-52F3193F33DE}"/>
                </a:ext>
              </a:extLst>
            </p:cNvPr>
            <p:cNvSpPr txBox="1"/>
            <p:nvPr/>
          </p:nvSpPr>
          <p:spPr>
            <a:xfrm>
              <a:off x="4026125" y="983439"/>
              <a:ext cx="3389616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শিক্ষণফল</a:t>
              </a:r>
              <a:endParaRPr lang="en-US" sz="4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8C790C-78BC-4E7F-84D5-7BC36D2127BA}"/>
              </a:ext>
            </a:extLst>
          </p:cNvPr>
          <p:cNvSpPr txBox="1"/>
          <p:nvPr/>
        </p:nvSpPr>
        <p:spPr>
          <a:xfrm>
            <a:off x="517954" y="2356675"/>
            <a:ext cx="455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66013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04A0C3-86BC-4066-97E2-94036C9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39876"/>
              </p:ext>
            </p:extLst>
          </p:nvPr>
        </p:nvGraphicFramePr>
        <p:xfrm>
          <a:off x="1251285" y="1604211"/>
          <a:ext cx="968943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83">
                  <a:extLst>
                    <a:ext uri="{9D8B030D-6E8A-4147-A177-3AD203B41FA5}">
                      <a16:colId xmlns:a16="http://schemas.microsoft.com/office/drawing/2014/main" val="3840471606"/>
                    </a:ext>
                  </a:extLst>
                </a:gridCol>
                <a:gridCol w="3192379">
                  <a:extLst>
                    <a:ext uri="{9D8B030D-6E8A-4147-A177-3AD203B41FA5}">
                      <a16:colId xmlns:a16="http://schemas.microsoft.com/office/drawing/2014/main" val="632072484"/>
                    </a:ext>
                  </a:extLst>
                </a:gridCol>
                <a:gridCol w="1065196">
                  <a:extLst>
                    <a:ext uri="{9D8B030D-6E8A-4147-A177-3AD203B41FA5}">
                      <a16:colId xmlns:a16="http://schemas.microsoft.com/office/drawing/2014/main" val="3275674982"/>
                    </a:ext>
                  </a:extLst>
                </a:gridCol>
                <a:gridCol w="1937886">
                  <a:extLst>
                    <a:ext uri="{9D8B030D-6E8A-4147-A177-3AD203B41FA5}">
                      <a16:colId xmlns:a16="http://schemas.microsoft.com/office/drawing/2014/main" val="3607802301"/>
                    </a:ext>
                  </a:extLst>
                </a:gridCol>
                <a:gridCol w="1937886">
                  <a:extLst>
                    <a:ext uri="{9D8B030D-6E8A-4147-A177-3AD203B41FA5}">
                      <a16:colId xmlns:a16="http://schemas.microsoft.com/office/drawing/2014/main" val="2658065667"/>
                    </a:ext>
                  </a:extLst>
                </a:gridCol>
              </a:tblGrid>
              <a:tr h="5610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634898"/>
                  </a:ext>
                </a:extLst>
              </a:tr>
              <a:tr h="422874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**********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**********</a:t>
                      </a:r>
                    </a:p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42939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F718100-8C42-4032-8049-BCCD8E355334}"/>
              </a:ext>
            </a:extLst>
          </p:cNvPr>
          <p:cNvGrpSpPr/>
          <p:nvPr/>
        </p:nvGrpSpPr>
        <p:grpSpPr>
          <a:xfrm>
            <a:off x="7058524" y="5354052"/>
            <a:ext cx="3882191" cy="621631"/>
            <a:chOff x="7058524" y="5354052"/>
            <a:chExt cx="3882191" cy="62163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FA3099-0757-48B5-AA22-24B2E23789F9}"/>
                </a:ext>
              </a:extLst>
            </p:cNvPr>
            <p:cNvCxnSpPr/>
            <p:nvPr/>
          </p:nvCxnSpPr>
          <p:spPr>
            <a:xfrm>
              <a:off x="7058524" y="5975683"/>
              <a:ext cx="38821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4E0D983-5EF5-4191-8A5E-7FCD266132E6}"/>
                </a:ext>
              </a:extLst>
            </p:cNvPr>
            <p:cNvGrpSpPr/>
            <p:nvPr/>
          </p:nvGrpSpPr>
          <p:grpSpPr>
            <a:xfrm>
              <a:off x="7058525" y="5354052"/>
              <a:ext cx="3882190" cy="497305"/>
              <a:chOff x="6753725" y="4684294"/>
              <a:chExt cx="3882190" cy="49730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3FE1586-FBD2-4665-AAD4-0556A8D31C03}"/>
                  </a:ext>
                </a:extLst>
              </p:cNvPr>
              <p:cNvCxnSpPr/>
              <p:nvPr/>
            </p:nvCxnSpPr>
            <p:spPr>
              <a:xfrm>
                <a:off x="6753725" y="4684294"/>
                <a:ext cx="38821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7735272-148E-4715-8510-5BFFA1905011}"/>
                  </a:ext>
                </a:extLst>
              </p:cNvPr>
              <p:cNvCxnSpPr/>
              <p:nvPr/>
            </p:nvCxnSpPr>
            <p:spPr>
              <a:xfrm>
                <a:off x="6753725" y="5181599"/>
                <a:ext cx="38821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1C19F7-5C23-4479-B2A3-518E722D84D8}"/>
              </a:ext>
            </a:extLst>
          </p:cNvPr>
          <p:cNvSpPr txBox="1"/>
          <p:nvPr/>
        </p:nvSpPr>
        <p:spPr>
          <a:xfrm>
            <a:off x="2967790" y="524562"/>
            <a:ext cx="625642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</p:spTree>
    <p:extLst>
      <p:ext uri="{BB962C8B-B14F-4D97-AF65-F5344CB8AC3E}">
        <p14:creationId xmlns:p14="http://schemas.microsoft.com/office/powerpoint/2010/main" val="25620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>
            <a:off x="307747" y="3627229"/>
            <a:ext cx="11390515" cy="1068332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খতিয়ার</a:t>
            </a:r>
            <a:r>
              <a:rPr lang="en-US" sz="3200" kern="1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(খ.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.) :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ABACDA-16DC-4F1F-A9FD-8C621ECAED8E}"/>
              </a:ext>
            </a:extLst>
          </p:cNvPr>
          <p:cNvSpPr txBox="1"/>
          <p:nvPr/>
        </p:nvSpPr>
        <p:spPr>
          <a:xfrm>
            <a:off x="3910878" y="409075"/>
            <a:ext cx="4370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বর্ণণা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37">
            <a:extLst>
              <a:ext uri="{FF2B5EF4-FFF2-40B4-BE49-F238E27FC236}">
                <a16:creationId xmlns:a16="http://schemas.microsoft.com/office/drawing/2014/main" id="{F86BBAC4-2B0E-40F7-84F4-2DCC635CD886}"/>
              </a:ext>
            </a:extLst>
          </p:cNvPr>
          <p:cNvSpPr/>
          <p:nvPr/>
        </p:nvSpPr>
        <p:spPr>
          <a:xfrm>
            <a:off x="307748" y="1230282"/>
            <a:ext cx="11390515" cy="1179095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: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ল্লেখ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37">
            <a:extLst>
              <a:ext uri="{FF2B5EF4-FFF2-40B4-BE49-F238E27FC236}">
                <a16:creationId xmlns:a16="http://schemas.microsoft.com/office/drawing/2014/main" id="{6E23BA98-5B52-4C47-A28C-FC2F13420279}"/>
              </a:ext>
            </a:extLst>
          </p:cNvPr>
          <p:cNvSpPr/>
          <p:nvPr/>
        </p:nvSpPr>
        <p:spPr>
          <a:xfrm>
            <a:off x="307747" y="2498848"/>
            <a:ext cx="11390515" cy="1068333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kern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kern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kern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kern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1664BF2A-3E5C-4962-B5E5-7D9F994DAAB7}"/>
              </a:ext>
            </a:extLst>
          </p:cNvPr>
          <p:cNvSpPr/>
          <p:nvPr/>
        </p:nvSpPr>
        <p:spPr>
          <a:xfrm>
            <a:off x="304490" y="4787693"/>
            <a:ext cx="11390515" cy="631479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kern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kern="1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59DE0324-37DE-46BF-8052-84B0B9362B7B}"/>
              </a:ext>
            </a:extLst>
          </p:cNvPr>
          <p:cNvSpPr/>
          <p:nvPr/>
        </p:nvSpPr>
        <p:spPr>
          <a:xfrm>
            <a:off x="304490" y="5486768"/>
            <a:ext cx="11390515" cy="631480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3200" kern="1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্রেডিট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857C7377-A080-4245-9400-DAA8654F0218}"/>
              </a:ext>
            </a:extLst>
          </p:cNvPr>
          <p:cNvSpPr/>
          <p:nvPr/>
        </p:nvSpPr>
        <p:spPr>
          <a:xfrm>
            <a:off x="2093340" y="6185844"/>
            <a:ext cx="8005320" cy="439259"/>
          </a:xfrm>
          <a:custGeom>
            <a:avLst/>
            <a:gdLst>
              <a:gd name="connsiteX0" fmla="*/ 79933 w 479589"/>
              <a:gd name="connsiteY0" fmla="*/ 0 h 7531227"/>
              <a:gd name="connsiteX1" fmla="*/ 399656 w 479589"/>
              <a:gd name="connsiteY1" fmla="*/ 0 h 7531227"/>
              <a:gd name="connsiteX2" fmla="*/ 479589 w 479589"/>
              <a:gd name="connsiteY2" fmla="*/ 79933 h 7531227"/>
              <a:gd name="connsiteX3" fmla="*/ 479589 w 479589"/>
              <a:gd name="connsiteY3" fmla="*/ 7531227 h 7531227"/>
              <a:gd name="connsiteX4" fmla="*/ 479589 w 479589"/>
              <a:gd name="connsiteY4" fmla="*/ 7531227 h 7531227"/>
              <a:gd name="connsiteX5" fmla="*/ 0 w 479589"/>
              <a:gd name="connsiteY5" fmla="*/ 7531227 h 7531227"/>
              <a:gd name="connsiteX6" fmla="*/ 0 w 479589"/>
              <a:gd name="connsiteY6" fmla="*/ 7531227 h 7531227"/>
              <a:gd name="connsiteX7" fmla="*/ 0 w 479589"/>
              <a:gd name="connsiteY7" fmla="*/ 79933 h 7531227"/>
              <a:gd name="connsiteX8" fmla="*/ 79933 w 479589"/>
              <a:gd name="connsiteY8" fmla="*/ 0 h 75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589" h="7531227">
                <a:moveTo>
                  <a:pt x="479589" y="1255233"/>
                </a:moveTo>
                <a:lnTo>
                  <a:pt x="479589" y="6275994"/>
                </a:lnTo>
                <a:cubicBezTo>
                  <a:pt x="479589" y="6969239"/>
                  <a:pt x="477310" y="7531219"/>
                  <a:pt x="474499" y="7531219"/>
                </a:cubicBezTo>
                <a:lnTo>
                  <a:pt x="0" y="7531219"/>
                </a:lnTo>
                <a:lnTo>
                  <a:pt x="0" y="7531219"/>
                </a:lnTo>
                <a:lnTo>
                  <a:pt x="0" y="8"/>
                </a:lnTo>
                <a:lnTo>
                  <a:pt x="0" y="8"/>
                </a:lnTo>
                <a:lnTo>
                  <a:pt x="474499" y="8"/>
                </a:lnTo>
                <a:cubicBezTo>
                  <a:pt x="477310" y="8"/>
                  <a:pt x="479589" y="561988"/>
                  <a:pt x="479589" y="1255233"/>
                </a:cubicBez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41192" rIns="41192" bIns="41192" numCol="1" spcCol="1270" anchor="ctr" anchorCtr="0">
            <a:noAutofit/>
          </a:bodyPr>
          <a:lstStyle/>
          <a:p>
            <a:pPr marL="0" lvl="1" algn="ctr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7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1" grpId="0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04A0C3-86BC-4066-97E2-94036C92A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79170"/>
              </p:ext>
            </p:extLst>
          </p:nvPr>
        </p:nvGraphicFramePr>
        <p:xfrm>
          <a:off x="1251285" y="1604212"/>
          <a:ext cx="9689430" cy="2770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83">
                  <a:extLst>
                    <a:ext uri="{9D8B030D-6E8A-4147-A177-3AD203B41FA5}">
                      <a16:colId xmlns:a16="http://schemas.microsoft.com/office/drawing/2014/main" val="3840471606"/>
                    </a:ext>
                  </a:extLst>
                </a:gridCol>
                <a:gridCol w="3192379">
                  <a:extLst>
                    <a:ext uri="{9D8B030D-6E8A-4147-A177-3AD203B41FA5}">
                      <a16:colId xmlns:a16="http://schemas.microsoft.com/office/drawing/2014/main" val="632072484"/>
                    </a:ext>
                  </a:extLst>
                </a:gridCol>
                <a:gridCol w="1065196">
                  <a:extLst>
                    <a:ext uri="{9D8B030D-6E8A-4147-A177-3AD203B41FA5}">
                      <a16:colId xmlns:a16="http://schemas.microsoft.com/office/drawing/2014/main" val="3275674982"/>
                    </a:ext>
                  </a:extLst>
                </a:gridCol>
                <a:gridCol w="1937886">
                  <a:extLst>
                    <a:ext uri="{9D8B030D-6E8A-4147-A177-3AD203B41FA5}">
                      <a16:colId xmlns:a16="http://schemas.microsoft.com/office/drawing/2014/main" val="3607802301"/>
                    </a:ext>
                  </a:extLst>
                </a:gridCol>
                <a:gridCol w="1937886">
                  <a:extLst>
                    <a:ext uri="{9D8B030D-6E8A-4147-A177-3AD203B41FA5}">
                      <a16:colId xmlns:a16="http://schemas.microsoft.com/office/drawing/2014/main" val="2658065667"/>
                    </a:ext>
                  </a:extLst>
                </a:gridCol>
              </a:tblGrid>
              <a:tr h="5198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634898"/>
                  </a:ext>
                </a:extLst>
              </a:tr>
              <a:tr h="21912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১-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-----------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**********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**********</a:t>
                      </a:r>
                    </a:p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42939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F718100-8C42-4032-8049-BCCD8E355334}"/>
              </a:ext>
            </a:extLst>
          </p:cNvPr>
          <p:cNvGrpSpPr/>
          <p:nvPr/>
        </p:nvGrpSpPr>
        <p:grpSpPr>
          <a:xfrm>
            <a:off x="7058524" y="3366460"/>
            <a:ext cx="3882191" cy="621631"/>
            <a:chOff x="7058524" y="5354052"/>
            <a:chExt cx="3882191" cy="62163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FA3099-0757-48B5-AA22-24B2E23789F9}"/>
                </a:ext>
              </a:extLst>
            </p:cNvPr>
            <p:cNvCxnSpPr/>
            <p:nvPr/>
          </p:nvCxnSpPr>
          <p:spPr>
            <a:xfrm>
              <a:off x="7058524" y="5975683"/>
              <a:ext cx="38821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4E0D983-5EF5-4191-8A5E-7FCD266132E6}"/>
                </a:ext>
              </a:extLst>
            </p:cNvPr>
            <p:cNvGrpSpPr/>
            <p:nvPr/>
          </p:nvGrpSpPr>
          <p:grpSpPr>
            <a:xfrm>
              <a:off x="7058525" y="5354052"/>
              <a:ext cx="3882190" cy="497305"/>
              <a:chOff x="6753725" y="4684294"/>
              <a:chExt cx="3882190" cy="49730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3FE1586-FBD2-4665-AAD4-0556A8D31C03}"/>
                  </a:ext>
                </a:extLst>
              </p:cNvPr>
              <p:cNvCxnSpPr/>
              <p:nvPr/>
            </p:nvCxnSpPr>
            <p:spPr>
              <a:xfrm>
                <a:off x="6753725" y="4684294"/>
                <a:ext cx="38821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7735272-148E-4715-8510-5BFFA1905011}"/>
                  </a:ext>
                </a:extLst>
              </p:cNvPr>
              <p:cNvCxnSpPr/>
              <p:nvPr/>
            </p:nvCxnSpPr>
            <p:spPr>
              <a:xfrm>
                <a:off x="6753725" y="5181599"/>
                <a:ext cx="38821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1C19F7-5C23-4479-B2A3-518E722D84D8}"/>
              </a:ext>
            </a:extLst>
          </p:cNvPr>
          <p:cNvSpPr txBox="1"/>
          <p:nvPr/>
        </p:nvSpPr>
        <p:spPr>
          <a:xfrm>
            <a:off x="176464" y="362551"/>
            <a:ext cx="173254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F1A43-02B3-4668-A4CA-2B0770023E77}"/>
              </a:ext>
            </a:extLst>
          </p:cNvPr>
          <p:cNvSpPr txBox="1"/>
          <p:nvPr/>
        </p:nvSpPr>
        <p:spPr>
          <a:xfrm>
            <a:off x="1909011" y="362551"/>
            <a:ext cx="968943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EE6BED-451D-4145-8677-D32C6A33CAD0}"/>
              </a:ext>
            </a:extLst>
          </p:cNvPr>
          <p:cNvCxnSpPr/>
          <p:nvPr/>
        </p:nvCxnSpPr>
        <p:spPr>
          <a:xfrm>
            <a:off x="2807368" y="3128211"/>
            <a:ext cx="31763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0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8891" tIns="267130" rIns="8890" bIns="267131" numCol="1" spcCol="1270" anchor="ctr" anchorCtr="0">
        <a:noAutofit/>
      </a:bodyPr>
      <a:lstStyle>
        <a:defPPr algn="ctr" defTabSz="622300">
          <a:lnSpc>
            <a:spcPct val="90000"/>
          </a:lnSpc>
          <a:spcBef>
            <a:spcPct val="0"/>
          </a:spcBef>
          <a:spcAft>
            <a:spcPct val="35000"/>
          </a:spcAft>
          <a:defRPr sz="1400" kern="12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1">
          <a:schemeClr val="accent1">
            <a:hueOff val="0"/>
            <a:satOff val="0"/>
            <a:lumOff val="0"/>
            <a:alphaOff val="0"/>
          </a:schemeClr>
        </a:lnRef>
        <a:fillRef idx="2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1344</TotalTime>
  <Words>679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SRIZON</dc:creator>
  <cp:lastModifiedBy>DOEL</cp:lastModifiedBy>
  <cp:revision>230</cp:revision>
  <dcterms:created xsi:type="dcterms:W3CDTF">2020-04-20T11:54:04Z</dcterms:created>
  <dcterms:modified xsi:type="dcterms:W3CDTF">2020-06-08T01:30:31Z</dcterms:modified>
</cp:coreProperties>
</file>