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341" r:id="rId2"/>
    <p:sldId id="314" r:id="rId3"/>
    <p:sldId id="339" r:id="rId4"/>
    <p:sldId id="353" r:id="rId5"/>
    <p:sldId id="325" r:id="rId6"/>
    <p:sldId id="306" r:id="rId7"/>
    <p:sldId id="358" r:id="rId8"/>
    <p:sldId id="345" r:id="rId9"/>
    <p:sldId id="309" r:id="rId10"/>
    <p:sldId id="317" r:id="rId11"/>
    <p:sldId id="310" r:id="rId12"/>
    <p:sldId id="331" r:id="rId13"/>
    <p:sldId id="333" r:id="rId14"/>
    <p:sldId id="335" r:id="rId15"/>
    <p:sldId id="360" r:id="rId16"/>
    <p:sldId id="329" r:id="rId17"/>
    <p:sldId id="347" r:id="rId18"/>
    <p:sldId id="349" r:id="rId19"/>
    <p:sldId id="351" r:id="rId20"/>
    <p:sldId id="361" r:id="rId21"/>
    <p:sldId id="357" r:id="rId22"/>
    <p:sldId id="355" r:id="rId23"/>
    <p:sldId id="327" r:id="rId24"/>
  </p:sldIdLst>
  <p:sldSz cx="1161256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CC3300"/>
    <a:srgbClr val="570953"/>
    <a:srgbClr val="5C1304"/>
    <a:srgbClr val="000099"/>
    <a:srgbClr val="00CCFF"/>
    <a:srgbClr val="00CC00"/>
    <a:srgbClr val="FF3300"/>
    <a:srgbClr val="FFFF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0" autoAdjust="0"/>
    <p:restoredTop sz="94660"/>
  </p:normalViewPr>
  <p:slideViewPr>
    <p:cSldViewPr>
      <p:cViewPr varScale="1">
        <p:scale>
          <a:sx n="64" d="100"/>
          <a:sy n="64" d="100"/>
        </p:scale>
        <p:origin x="126" y="162"/>
      </p:cViewPr>
      <p:guideLst>
        <p:guide orient="horz" pos="2160"/>
        <p:guide pos="36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80D0C-D108-4017-8438-734720396E67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06809-A3B9-4C09-A6D5-65F8E36359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6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Repeat 2/3/4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06809-A3B9-4C09-A6D5-65F8E363593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88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16191-6BD7-4523-9F22-E9B597E53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1571" y="1122363"/>
            <a:ext cx="8709422" cy="2387600"/>
          </a:xfrm>
        </p:spPr>
        <p:txBody>
          <a:bodyPr anchor="b"/>
          <a:lstStyle>
            <a:lvl1pPr algn="ctr">
              <a:defRPr sz="571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DFB87C-A6FB-4167-AD8C-35830E5FA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1571" y="3602038"/>
            <a:ext cx="8709422" cy="1655762"/>
          </a:xfrm>
        </p:spPr>
        <p:txBody>
          <a:bodyPr/>
          <a:lstStyle>
            <a:lvl1pPr marL="0" indent="0" algn="ctr">
              <a:buNone/>
              <a:defRPr sz="2286"/>
            </a:lvl1pPr>
            <a:lvl2pPr marL="435483" indent="0" algn="ctr">
              <a:buNone/>
              <a:defRPr sz="1905"/>
            </a:lvl2pPr>
            <a:lvl3pPr marL="870966" indent="0" algn="ctr">
              <a:buNone/>
              <a:defRPr sz="1715"/>
            </a:lvl3pPr>
            <a:lvl4pPr marL="1306449" indent="0" algn="ctr">
              <a:buNone/>
              <a:defRPr sz="1524"/>
            </a:lvl4pPr>
            <a:lvl5pPr marL="1741932" indent="0" algn="ctr">
              <a:buNone/>
              <a:defRPr sz="1524"/>
            </a:lvl5pPr>
            <a:lvl6pPr marL="2177415" indent="0" algn="ctr">
              <a:buNone/>
              <a:defRPr sz="1524"/>
            </a:lvl6pPr>
            <a:lvl7pPr marL="2612898" indent="0" algn="ctr">
              <a:buNone/>
              <a:defRPr sz="1524"/>
            </a:lvl7pPr>
            <a:lvl8pPr marL="3048381" indent="0" algn="ctr">
              <a:buNone/>
              <a:defRPr sz="1524"/>
            </a:lvl8pPr>
            <a:lvl9pPr marL="3483864" indent="0" algn="ctr">
              <a:buNone/>
              <a:defRPr sz="152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72F99-13CD-4AEB-BF09-920505C39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71F70-6B62-4F03-BA00-08EE886D5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69262-8A0F-4331-80CF-56C63D763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3024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598AC-5AC9-4FD9-8917-6F7EEBD0A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600206-040D-4D9F-8649-0836F6EE2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A0F95-5541-4FF4-B221-0EBB385C8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40A2F-CE15-4802-8EC5-E951169C9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ACE38-BE10-4C21-A8CD-A270A42DF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4850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9C1C1B-F7FC-4BC9-BB70-C3168740A4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310240" y="365125"/>
            <a:ext cx="2503959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D16B6C-5ED7-4D9F-8FDD-7B5A6F428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98364" y="365125"/>
            <a:ext cx="736672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72170-9649-44DC-AF1D-605B7CE03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FDA1C-B5D3-4FC9-95E6-EE051F9C2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2BB31-E9B6-470E-848B-31EAA8319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2469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2E7F4-2841-40D6-8700-CD3985409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C1147-DD9D-443F-BCC8-4CDC87D13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F51E7-A72B-4959-B50B-3A03AB73C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9D6ED-7A5F-4F5E-8F9E-D6E831C5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D7CC4-5A28-4A34-8770-A76513EE0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7028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43C7A-FCCD-486D-BBEB-041E8BEEC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315" y="1709739"/>
            <a:ext cx="10015836" cy="2852737"/>
          </a:xfrm>
        </p:spPr>
        <p:txBody>
          <a:bodyPr anchor="b"/>
          <a:lstStyle>
            <a:lvl1pPr>
              <a:defRPr sz="571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7C88A6-E753-40EA-AF78-1E46AEB77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315" y="4589464"/>
            <a:ext cx="10015836" cy="1500187"/>
          </a:xfrm>
        </p:spPr>
        <p:txBody>
          <a:bodyPr/>
          <a:lstStyle>
            <a:lvl1pPr marL="0" indent="0">
              <a:buNone/>
              <a:defRPr sz="2286">
                <a:solidFill>
                  <a:schemeClr val="tx1">
                    <a:tint val="75000"/>
                  </a:schemeClr>
                </a:solidFill>
              </a:defRPr>
            </a:lvl1pPr>
            <a:lvl2pPr marL="435483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2pPr>
            <a:lvl3pPr marL="870966" indent="0">
              <a:buNone/>
              <a:defRPr sz="1715">
                <a:solidFill>
                  <a:schemeClr val="tx1">
                    <a:tint val="75000"/>
                  </a:schemeClr>
                </a:solidFill>
              </a:defRPr>
            </a:lvl3pPr>
            <a:lvl4pPr marL="1306449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4pPr>
            <a:lvl5pPr marL="1741932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5pPr>
            <a:lvl6pPr marL="2177415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6pPr>
            <a:lvl7pPr marL="2612898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7pPr>
            <a:lvl8pPr marL="3048381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8pPr>
            <a:lvl9pPr marL="3483864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1A1E1-ACDE-4D1F-8D80-5875DA3D2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5C189-2BCD-4331-BE25-420C63F15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C2447-888C-4C43-A664-DA40DFC4C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4807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D6D14-289F-46E5-8C7C-B84E1461C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18023-A09D-4624-BF2F-2F59DE23C6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8364" y="1825625"/>
            <a:ext cx="493533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D55FF-55AA-4490-BDEC-C2BC84A05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8860" y="1825625"/>
            <a:ext cx="493533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3FBB93-851C-418F-ABB2-14E332969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6E9B5-7550-4989-9178-8DD621E75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88E516-5D0B-4C58-9D28-847FF0363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3790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11041-E28B-42D9-AD03-EF9DB1696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76" y="365126"/>
            <a:ext cx="1001583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7CB8E-1874-4194-9090-B5FCC3057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9877" y="1681163"/>
            <a:ext cx="4912658" cy="823912"/>
          </a:xfrm>
        </p:spPr>
        <p:txBody>
          <a:bodyPr anchor="b"/>
          <a:lstStyle>
            <a:lvl1pPr marL="0" indent="0">
              <a:buNone/>
              <a:defRPr sz="2286" b="1"/>
            </a:lvl1pPr>
            <a:lvl2pPr marL="435483" indent="0">
              <a:buNone/>
              <a:defRPr sz="1905" b="1"/>
            </a:lvl2pPr>
            <a:lvl3pPr marL="870966" indent="0">
              <a:buNone/>
              <a:defRPr sz="1715" b="1"/>
            </a:lvl3pPr>
            <a:lvl4pPr marL="1306449" indent="0">
              <a:buNone/>
              <a:defRPr sz="1524" b="1"/>
            </a:lvl4pPr>
            <a:lvl5pPr marL="1741932" indent="0">
              <a:buNone/>
              <a:defRPr sz="1524" b="1"/>
            </a:lvl5pPr>
            <a:lvl6pPr marL="2177415" indent="0">
              <a:buNone/>
              <a:defRPr sz="1524" b="1"/>
            </a:lvl6pPr>
            <a:lvl7pPr marL="2612898" indent="0">
              <a:buNone/>
              <a:defRPr sz="1524" b="1"/>
            </a:lvl7pPr>
            <a:lvl8pPr marL="3048381" indent="0">
              <a:buNone/>
              <a:defRPr sz="1524" b="1"/>
            </a:lvl8pPr>
            <a:lvl9pPr marL="3483864" indent="0">
              <a:buNone/>
              <a:defRPr sz="152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59ABF0-6EF2-4C70-B721-DAFA905BD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9877" y="2505075"/>
            <a:ext cx="491265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4299AD-10F7-4CF8-9F81-1ACCBAD0B7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78860" y="1681163"/>
            <a:ext cx="4936852" cy="823912"/>
          </a:xfrm>
        </p:spPr>
        <p:txBody>
          <a:bodyPr anchor="b"/>
          <a:lstStyle>
            <a:lvl1pPr marL="0" indent="0">
              <a:buNone/>
              <a:defRPr sz="2286" b="1"/>
            </a:lvl1pPr>
            <a:lvl2pPr marL="435483" indent="0">
              <a:buNone/>
              <a:defRPr sz="1905" b="1"/>
            </a:lvl2pPr>
            <a:lvl3pPr marL="870966" indent="0">
              <a:buNone/>
              <a:defRPr sz="1715" b="1"/>
            </a:lvl3pPr>
            <a:lvl4pPr marL="1306449" indent="0">
              <a:buNone/>
              <a:defRPr sz="1524" b="1"/>
            </a:lvl4pPr>
            <a:lvl5pPr marL="1741932" indent="0">
              <a:buNone/>
              <a:defRPr sz="1524" b="1"/>
            </a:lvl5pPr>
            <a:lvl6pPr marL="2177415" indent="0">
              <a:buNone/>
              <a:defRPr sz="1524" b="1"/>
            </a:lvl6pPr>
            <a:lvl7pPr marL="2612898" indent="0">
              <a:buNone/>
              <a:defRPr sz="1524" b="1"/>
            </a:lvl7pPr>
            <a:lvl8pPr marL="3048381" indent="0">
              <a:buNone/>
              <a:defRPr sz="1524" b="1"/>
            </a:lvl8pPr>
            <a:lvl9pPr marL="3483864" indent="0">
              <a:buNone/>
              <a:defRPr sz="152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6C2AFC-4345-454F-87E7-EFA17EE0FC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78860" y="2505075"/>
            <a:ext cx="493685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ED5BD1-6130-482A-9C81-BDDCE8795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6E71C5-B9CA-4641-B9AE-B521F1B6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4A253A-7B67-47A8-8F07-951F4D400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8581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51BF1-7243-4DE5-8651-ADEA25152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CD21D8-64A8-4610-BAD3-EECC477E8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0A3F6D-82A6-442D-B9EA-F07ECFC2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89413C-85CD-4FB1-9244-0E4B22801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4185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DD42CB-617C-41D7-AF68-C796D2833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36939A-5E66-45C8-8D18-AF9F1FCA8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EFFB8-8209-4462-84E7-73CDFB09A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2669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05631-25D7-4C48-AAE6-2230B15A1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76" y="457200"/>
            <a:ext cx="3745354" cy="1600200"/>
          </a:xfrm>
        </p:spPr>
        <p:txBody>
          <a:bodyPr anchor="b"/>
          <a:lstStyle>
            <a:lvl1pPr>
              <a:defRPr sz="304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0EA02-4763-43F3-9218-282C96198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852" y="987426"/>
            <a:ext cx="5878860" cy="4873625"/>
          </a:xfrm>
        </p:spPr>
        <p:txBody>
          <a:bodyPr/>
          <a:lstStyle>
            <a:lvl1pPr>
              <a:defRPr sz="3048"/>
            </a:lvl1pPr>
            <a:lvl2pPr>
              <a:defRPr sz="2667"/>
            </a:lvl2pPr>
            <a:lvl3pPr>
              <a:defRPr sz="2286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0B0554-7632-48B1-B45E-BEA3AF9B9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9876" y="2057400"/>
            <a:ext cx="3745354" cy="3811588"/>
          </a:xfrm>
        </p:spPr>
        <p:txBody>
          <a:bodyPr/>
          <a:lstStyle>
            <a:lvl1pPr marL="0" indent="0">
              <a:buNone/>
              <a:defRPr sz="1524"/>
            </a:lvl1pPr>
            <a:lvl2pPr marL="435483" indent="0">
              <a:buNone/>
              <a:defRPr sz="1334"/>
            </a:lvl2pPr>
            <a:lvl3pPr marL="870966" indent="0">
              <a:buNone/>
              <a:defRPr sz="1143"/>
            </a:lvl3pPr>
            <a:lvl4pPr marL="1306449" indent="0">
              <a:buNone/>
              <a:defRPr sz="953"/>
            </a:lvl4pPr>
            <a:lvl5pPr marL="1741932" indent="0">
              <a:buNone/>
              <a:defRPr sz="953"/>
            </a:lvl5pPr>
            <a:lvl6pPr marL="2177415" indent="0">
              <a:buNone/>
              <a:defRPr sz="953"/>
            </a:lvl6pPr>
            <a:lvl7pPr marL="2612898" indent="0">
              <a:buNone/>
              <a:defRPr sz="953"/>
            </a:lvl7pPr>
            <a:lvl8pPr marL="3048381" indent="0">
              <a:buNone/>
              <a:defRPr sz="953"/>
            </a:lvl8pPr>
            <a:lvl9pPr marL="3483864" indent="0">
              <a:buNone/>
              <a:defRPr sz="95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186958-1B70-4804-A44C-CB336CA65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79CF5D-5CB0-40E7-A51C-3109C3679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6084A-2AD1-43B6-AB0A-F4CA4BC3D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3048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DBB9-A423-45AA-98F7-A3BFA215F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76" y="457200"/>
            <a:ext cx="3745354" cy="1600200"/>
          </a:xfrm>
        </p:spPr>
        <p:txBody>
          <a:bodyPr anchor="b"/>
          <a:lstStyle>
            <a:lvl1pPr>
              <a:defRPr sz="304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963E88-C529-4B05-8B46-D83E8369C6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6852" y="987426"/>
            <a:ext cx="5878860" cy="4873625"/>
          </a:xfrm>
        </p:spPr>
        <p:txBody>
          <a:bodyPr/>
          <a:lstStyle>
            <a:lvl1pPr marL="0" indent="0">
              <a:buNone/>
              <a:defRPr sz="3048"/>
            </a:lvl1pPr>
            <a:lvl2pPr marL="435483" indent="0">
              <a:buNone/>
              <a:defRPr sz="2667"/>
            </a:lvl2pPr>
            <a:lvl3pPr marL="870966" indent="0">
              <a:buNone/>
              <a:defRPr sz="2286"/>
            </a:lvl3pPr>
            <a:lvl4pPr marL="1306449" indent="0">
              <a:buNone/>
              <a:defRPr sz="1905"/>
            </a:lvl4pPr>
            <a:lvl5pPr marL="1741932" indent="0">
              <a:buNone/>
              <a:defRPr sz="1905"/>
            </a:lvl5pPr>
            <a:lvl6pPr marL="2177415" indent="0">
              <a:buNone/>
              <a:defRPr sz="1905"/>
            </a:lvl6pPr>
            <a:lvl7pPr marL="2612898" indent="0">
              <a:buNone/>
              <a:defRPr sz="1905"/>
            </a:lvl7pPr>
            <a:lvl8pPr marL="3048381" indent="0">
              <a:buNone/>
              <a:defRPr sz="1905"/>
            </a:lvl8pPr>
            <a:lvl9pPr marL="3483864" indent="0">
              <a:buNone/>
              <a:defRPr sz="190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4196A-D420-41A0-B5C3-872DD2A7E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9876" y="2057400"/>
            <a:ext cx="3745354" cy="3811588"/>
          </a:xfrm>
        </p:spPr>
        <p:txBody>
          <a:bodyPr/>
          <a:lstStyle>
            <a:lvl1pPr marL="0" indent="0">
              <a:buNone/>
              <a:defRPr sz="1524"/>
            </a:lvl1pPr>
            <a:lvl2pPr marL="435483" indent="0">
              <a:buNone/>
              <a:defRPr sz="1334"/>
            </a:lvl2pPr>
            <a:lvl3pPr marL="870966" indent="0">
              <a:buNone/>
              <a:defRPr sz="1143"/>
            </a:lvl3pPr>
            <a:lvl4pPr marL="1306449" indent="0">
              <a:buNone/>
              <a:defRPr sz="953"/>
            </a:lvl4pPr>
            <a:lvl5pPr marL="1741932" indent="0">
              <a:buNone/>
              <a:defRPr sz="953"/>
            </a:lvl5pPr>
            <a:lvl6pPr marL="2177415" indent="0">
              <a:buNone/>
              <a:defRPr sz="953"/>
            </a:lvl6pPr>
            <a:lvl7pPr marL="2612898" indent="0">
              <a:buNone/>
              <a:defRPr sz="953"/>
            </a:lvl7pPr>
            <a:lvl8pPr marL="3048381" indent="0">
              <a:buNone/>
              <a:defRPr sz="953"/>
            </a:lvl8pPr>
            <a:lvl9pPr marL="3483864" indent="0">
              <a:buNone/>
              <a:defRPr sz="95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2AAC6C-8659-4C7D-A520-A801FE15F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3E73DD-BA6B-4C0A-B64F-F6C5012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C7567D-4E90-4A28-826F-240DCA4C6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2443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FCA318-D88B-4093-A6C3-B227E6C45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364" y="365126"/>
            <a:ext cx="100158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4CFD0-8C90-446F-8B0F-CFF3F38EE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8364" y="1825625"/>
            <a:ext cx="100158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C3509-0D8F-4735-80D7-2694395B04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8364" y="6356351"/>
            <a:ext cx="2612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E2ACD-E833-4434-B21E-A467FB50F0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6662" y="6356351"/>
            <a:ext cx="3919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CD80D-BC0A-4779-903E-00B1314FC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01372" y="6356351"/>
            <a:ext cx="2612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1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fade/>
  </p:transition>
  <p:txStyles>
    <p:titleStyle>
      <a:lvl1pPr algn="l" defTabSz="870966" rtl="0" eaLnBrk="1" latinLnBrk="0" hangingPunct="1">
        <a:lnSpc>
          <a:spcPct val="90000"/>
        </a:lnSpc>
        <a:spcBef>
          <a:spcPct val="0"/>
        </a:spcBef>
        <a:buNone/>
        <a:defRPr sz="41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7742" indent="-217742" algn="l" defTabSz="870966" rtl="0" eaLnBrk="1" latinLnBrk="0" hangingPunct="1">
        <a:lnSpc>
          <a:spcPct val="90000"/>
        </a:lnSpc>
        <a:spcBef>
          <a:spcPts val="953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53225" indent="-217742" algn="l" defTabSz="870966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2286" kern="1200">
          <a:solidFill>
            <a:schemeClr val="tx1"/>
          </a:solidFill>
          <a:latin typeface="+mn-lt"/>
          <a:ea typeface="+mn-ea"/>
          <a:cs typeface="+mn-cs"/>
        </a:defRPr>
      </a:lvl2pPr>
      <a:lvl3pPr marL="1088708" indent="-217742" algn="l" defTabSz="870966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524191" indent="-217742" algn="l" defTabSz="870966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5" kern="1200">
          <a:solidFill>
            <a:schemeClr val="tx1"/>
          </a:solidFill>
          <a:latin typeface="+mn-lt"/>
          <a:ea typeface="+mn-ea"/>
          <a:cs typeface="+mn-cs"/>
        </a:defRPr>
      </a:lvl4pPr>
      <a:lvl5pPr marL="1959674" indent="-217742" algn="l" defTabSz="870966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5" kern="1200">
          <a:solidFill>
            <a:schemeClr val="tx1"/>
          </a:solidFill>
          <a:latin typeface="+mn-lt"/>
          <a:ea typeface="+mn-ea"/>
          <a:cs typeface="+mn-cs"/>
        </a:defRPr>
      </a:lvl5pPr>
      <a:lvl6pPr marL="2395157" indent="-217742" algn="l" defTabSz="870966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5" kern="1200">
          <a:solidFill>
            <a:schemeClr val="tx1"/>
          </a:solidFill>
          <a:latin typeface="+mn-lt"/>
          <a:ea typeface="+mn-ea"/>
          <a:cs typeface="+mn-cs"/>
        </a:defRPr>
      </a:lvl6pPr>
      <a:lvl7pPr marL="2830640" indent="-217742" algn="l" defTabSz="870966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5" kern="1200">
          <a:solidFill>
            <a:schemeClr val="tx1"/>
          </a:solidFill>
          <a:latin typeface="+mn-lt"/>
          <a:ea typeface="+mn-ea"/>
          <a:cs typeface="+mn-cs"/>
        </a:defRPr>
      </a:lvl7pPr>
      <a:lvl8pPr marL="3266123" indent="-217742" algn="l" defTabSz="870966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5" kern="1200">
          <a:solidFill>
            <a:schemeClr val="tx1"/>
          </a:solidFill>
          <a:latin typeface="+mn-lt"/>
          <a:ea typeface="+mn-ea"/>
          <a:cs typeface="+mn-cs"/>
        </a:defRPr>
      </a:lvl8pPr>
      <a:lvl9pPr marL="3701606" indent="-217742" algn="l" defTabSz="870966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0966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1pPr>
      <a:lvl2pPr marL="435483" algn="l" defTabSz="870966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2pPr>
      <a:lvl3pPr marL="870966" algn="l" defTabSz="870966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3pPr>
      <a:lvl4pPr marL="1306449" algn="l" defTabSz="870966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4pPr>
      <a:lvl5pPr marL="1741932" algn="l" defTabSz="870966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5pPr>
      <a:lvl6pPr marL="2177415" algn="l" defTabSz="870966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6pPr>
      <a:lvl7pPr marL="2612898" algn="l" defTabSz="870966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7pPr>
      <a:lvl8pPr marL="3048381" algn="l" defTabSz="870966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8pPr>
      <a:lvl9pPr marL="3483864" algn="l" defTabSz="870966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png"/><Relationship Id="rId9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11.wdp"/><Relationship Id="rId4" Type="http://schemas.openxmlformats.org/officeDocument/2006/relationships/image" Target="../media/image28.png"/><Relationship Id="rId9" Type="http://schemas.microsoft.com/office/2007/relationships/hdphoto" Target="../media/hdphoto13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7.wdp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ne   Upbeat and Dance Background Music  Electronic Pop Music Instrumental (FREE DOWNNLOAD)">
            <a:hlinkClick r:id="" action="ppaction://media"/>
            <a:extLst>
              <a:ext uri="{FF2B5EF4-FFF2-40B4-BE49-F238E27FC236}">
                <a16:creationId xmlns:a16="http://schemas.microsoft.com/office/drawing/2014/main" id="{609EDCE5-7025-4EB5-97FB-87C1D784FC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V="1">
            <a:off x="6949281" y="4330346"/>
            <a:ext cx="250557" cy="250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A3A403-0AAF-4884-AC63-1D9C5331A2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97" y="3208525"/>
            <a:ext cx="3333750" cy="35242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417F65-CF85-410B-A559-896B3DBE31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3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474" y="1751327"/>
            <a:ext cx="4006265" cy="49515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367EF0-646C-478C-A39C-F8313130EE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340" y="2152941"/>
            <a:ext cx="3810000" cy="1390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A862E1-61B2-4E86-A8EE-93D38D623A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6549"/>
            <a:ext cx="11612562" cy="217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6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6667" numSld="999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681" y="4572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spc="50" dirty="0">
                <a:ln w="11430"/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 work.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681" y="1165086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deer in the pictures?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39881" y="56388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more.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40153-989F-4889-96E3-3B9C94D09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34" y="1884731"/>
            <a:ext cx="4280771" cy="42807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FAAE0CB-C4CC-4321-8878-AA2FED145433}"/>
              </a:ext>
            </a:extLst>
          </p:cNvPr>
          <p:cNvSpPr/>
          <p:nvPr/>
        </p:nvSpPr>
        <p:spPr>
          <a:xfrm>
            <a:off x="6568281" y="762000"/>
            <a:ext cx="3962400" cy="2667001"/>
          </a:xfrm>
          <a:prstGeom prst="rect">
            <a:avLst/>
          </a:prstGeom>
          <a:noFill/>
          <a:ln>
            <a:solidFill>
              <a:srgbClr val="00CCFF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66A831-42AE-4D2B-9DEE-F4B052B80ED3}"/>
              </a:ext>
            </a:extLst>
          </p:cNvPr>
          <p:cNvGrpSpPr/>
          <p:nvPr/>
        </p:nvGrpSpPr>
        <p:grpSpPr>
          <a:xfrm>
            <a:off x="6728674" y="670357"/>
            <a:ext cx="3677158" cy="2740267"/>
            <a:chOff x="6728674" y="670357"/>
            <a:chExt cx="3677158" cy="274026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B2B1D70-971D-4F1E-AB41-3D486C9AF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8674" y="757252"/>
              <a:ext cx="978479" cy="157423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23C9578-2AAB-4561-8D7B-D0B693D70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8914" y="709916"/>
              <a:ext cx="978479" cy="157423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226990D-34C1-444F-9ABC-F127D6827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4114" y="1787524"/>
              <a:ext cx="978479" cy="157423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7486426-6C3B-456E-9252-917271CFE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3478" y="1836392"/>
              <a:ext cx="978479" cy="15742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24AB9C6-63AA-4F41-9C7A-EBD4D9482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1632" y="1762579"/>
              <a:ext cx="978479" cy="157423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0DA80BD-DA23-4B7E-8824-3DF770A72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1899" y="670357"/>
              <a:ext cx="978479" cy="157423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D1EB3DF-6DAB-4F14-968A-A5CAB54AC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1650" y="1753817"/>
              <a:ext cx="978479" cy="157423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52CF4FF-FD41-4F00-99C5-6C02D1A57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7353" y="683573"/>
              <a:ext cx="978479" cy="15742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892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3681" y="1676400"/>
            <a:ext cx="10896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fishes are there in your English book at page no-12?</a:t>
            </a:r>
          </a:p>
          <a:p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082" y="3131640"/>
            <a:ext cx="10515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How many pencils are there in your English book at page-12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280" y="4701300"/>
            <a:ext cx="10515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How many ants are there in your English book at page-12?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7081" y="609600"/>
            <a:ext cx="982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Dear students look and say.</a:t>
            </a:r>
          </a:p>
        </p:txBody>
      </p:sp>
    </p:spTree>
    <p:extLst>
      <p:ext uri="{BB962C8B-B14F-4D97-AF65-F5344CB8AC3E}">
        <p14:creationId xmlns:p14="http://schemas.microsoft.com/office/powerpoint/2010/main" val="387619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 178"/>
          <p:cNvSpPr/>
          <p:nvPr/>
        </p:nvSpPr>
        <p:spPr>
          <a:xfrm>
            <a:off x="243681" y="228600"/>
            <a:ext cx="11125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look at the picture and say how many </a:t>
            </a:r>
          </a:p>
          <a:p>
            <a:pPr algn="ctr"/>
            <a:r>
              <a:rPr lang="en-US" sz="360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deer in the below picture? </a:t>
            </a:r>
            <a:endParaRPr lang="en-US" sz="3600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3D7F56-5A57-4201-8CBE-DEF038316BB6}"/>
              </a:ext>
            </a:extLst>
          </p:cNvPr>
          <p:cNvSpPr/>
          <p:nvPr/>
        </p:nvSpPr>
        <p:spPr>
          <a:xfrm rot="10800000" flipV="1">
            <a:off x="2072481" y="4658952"/>
            <a:ext cx="1219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3A9AF1-0F77-4DF5-B8C7-50EE54378D5C}"/>
              </a:ext>
            </a:extLst>
          </p:cNvPr>
          <p:cNvSpPr/>
          <p:nvPr/>
        </p:nvSpPr>
        <p:spPr>
          <a:xfrm>
            <a:off x="4275647" y="4724397"/>
            <a:ext cx="19878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6DC480-74E9-4DED-84DC-58BA8E154926}"/>
              </a:ext>
            </a:extLst>
          </p:cNvPr>
          <p:cNvSpPr/>
          <p:nvPr/>
        </p:nvSpPr>
        <p:spPr>
          <a:xfrm>
            <a:off x="7712611" y="4724398"/>
            <a:ext cx="1523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27F86C-1B95-45E8-BE5F-56F2E8F3DCFD}"/>
              </a:ext>
            </a:extLst>
          </p:cNvPr>
          <p:cNvSpPr/>
          <p:nvPr/>
        </p:nvSpPr>
        <p:spPr>
          <a:xfrm>
            <a:off x="7712612" y="4724398"/>
            <a:ext cx="1523999" cy="14172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13C740C-DED9-42CD-861B-DC8EDEA76A70}"/>
              </a:ext>
            </a:extLst>
          </p:cNvPr>
          <p:cNvGrpSpPr/>
          <p:nvPr/>
        </p:nvGrpSpPr>
        <p:grpSpPr>
          <a:xfrm>
            <a:off x="718117" y="1683712"/>
            <a:ext cx="10134600" cy="2735890"/>
            <a:chOff x="507238" y="1292641"/>
            <a:chExt cx="11101498" cy="319585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C292E4E-522A-418E-A3EE-65E82306F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238" y="1508496"/>
              <a:ext cx="1841855" cy="296328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2CDF713-109B-46CA-BAFE-DFDE19111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4184" y="1525211"/>
              <a:ext cx="1841855" cy="296328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570176C-47C1-4A5D-96E5-BDB7E9DBD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0910" y="1469810"/>
              <a:ext cx="1841855" cy="296328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54C757E-E4CF-47F4-BD06-F18012744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4176" y="1469810"/>
              <a:ext cx="1841855" cy="296328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4CC3B26-E63A-4829-B292-055DC8630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7082" y="1444239"/>
              <a:ext cx="1841855" cy="296328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366CD7E-7BFD-462E-8992-FC8FF2F19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0348" y="1405427"/>
              <a:ext cx="1841855" cy="296328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19CA43B-F819-4F5B-AEF9-3D5105E88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9871" y="1292641"/>
              <a:ext cx="1841855" cy="296328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868BFA8-0003-4E3D-94A8-E180AFFC0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6881" y="1292641"/>
              <a:ext cx="1841855" cy="2963280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5E17EB7F-B613-4FA3-8E14-A382CA2EF27C}"/>
              </a:ext>
            </a:extLst>
          </p:cNvPr>
          <p:cNvSpPr/>
          <p:nvPr/>
        </p:nvSpPr>
        <p:spPr>
          <a:xfrm>
            <a:off x="472282" y="1682984"/>
            <a:ext cx="10380436" cy="2485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349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172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00881" y="420469"/>
            <a:ext cx="1013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Look at the picture and say how  many flowers in the picture?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996279" y="4733838"/>
            <a:ext cx="1600201" cy="1209759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899806" y="4800600"/>
            <a:ext cx="1595287" cy="12192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863681" y="4800598"/>
            <a:ext cx="1595287" cy="115244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004662" y="4733838"/>
            <a:ext cx="1626145" cy="12192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600" b="1" dirty="0"/>
          </a:p>
        </p:txBody>
      </p:sp>
      <p:sp>
        <p:nvSpPr>
          <p:cNvPr id="34" name="Rectangle 33"/>
          <p:cNvSpPr/>
          <p:nvPr/>
        </p:nvSpPr>
        <p:spPr>
          <a:xfrm>
            <a:off x="7863680" y="4800598"/>
            <a:ext cx="1595287" cy="12192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899806" y="4800598"/>
            <a:ext cx="1595287" cy="12192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444E29-008A-4059-A0DA-17CD1E82F93C}"/>
              </a:ext>
            </a:extLst>
          </p:cNvPr>
          <p:cNvGrpSpPr/>
          <p:nvPr/>
        </p:nvGrpSpPr>
        <p:grpSpPr>
          <a:xfrm>
            <a:off x="1005680" y="2548335"/>
            <a:ext cx="9953051" cy="1278077"/>
            <a:chOff x="548481" y="1905000"/>
            <a:chExt cx="10393616" cy="15845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961CED0-EB97-45D8-85AD-D04843C4F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481" y="1907345"/>
              <a:ext cx="1524000" cy="1524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8DA53DA-5726-4BBB-B89F-ABBA91938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4684" y="1922059"/>
              <a:ext cx="1524000" cy="1524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F07CF16-587F-40F4-A66A-74613A159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4323" y="1929680"/>
              <a:ext cx="1524000" cy="1524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DB1C3CD-A573-48C3-9505-9E398B85C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3293" y="1947609"/>
              <a:ext cx="1524000" cy="1524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6840283-F75C-4929-B7E5-F0066741D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2932" y="1965538"/>
              <a:ext cx="1524000" cy="1524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D2E7C0A-CF5C-40C1-B5FF-982B13DC6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0879" y="1923818"/>
              <a:ext cx="1524000" cy="15240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0F6CF62-31EF-489F-87C7-D02492D4E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880" y="1922373"/>
              <a:ext cx="1524000" cy="15240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C86C3D3-B206-4384-A4C8-B2D05D4AC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9489" y="1905000"/>
              <a:ext cx="1524000" cy="15240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4BD75C0-3B11-4DB5-B821-C7586ACFC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8097" y="1913612"/>
              <a:ext cx="1524000" cy="152400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7D31D44-00C0-485F-9D6B-CC0BC968E9FB}"/>
              </a:ext>
            </a:extLst>
          </p:cNvPr>
          <p:cNvSpPr/>
          <p:nvPr/>
        </p:nvSpPr>
        <p:spPr>
          <a:xfrm>
            <a:off x="853281" y="2286000"/>
            <a:ext cx="9829800" cy="1752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30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0" grpId="2" animBg="1"/>
      <p:bldP spid="31" grpId="0" animBg="1"/>
      <p:bldP spid="32" grpId="0" animBg="1"/>
      <p:bldP spid="33" grpId="0" animBg="1"/>
      <p:bldP spid="34" grpId="0" animBg="1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8481" y="228600"/>
            <a:ext cx="10515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Dear students count and say how many parrots in the below picture? </a:t>
            </a:r>
            <a:r>
              <a:rPr lang="en-US" sz="40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00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448A00-C940-4F44-8635-92E93017EB7F}"/>
              </a:ext>
            </a:extLst>
          </p:cNvPr>
          <p:cNvSpPr/>
          <p:nvPr/>
        </p:nvSpPr>
        <p:spPr>
          <a:xfrm>
            <a:off x="195423" y="1626218"/>
            <a:ext cx="11201400" cy="2209802"/>
          </a:xfrm>
          <a:prstGeom prst="rect">
            <a:avLst/>
          </a:prstGeom>
          <a:noFill/>
          <a:ln>
            <a:solidFill>
              <a:srgbClr val="00CCFF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5346848-B285-4572-A8D2-00E5869E2E5E}"/>
              </a:ext>
            </a:extLst>
          </p:cNvPr>
          <p:cNvGrpSpPr/>
          <p:nvPr/>
        </p:nvGrpSpPr>
        <p:grpSpPr>
          <a:xfrm>
            <a:off x="195423" y="2088543"/>
            <a:ext cx="11018556" cy="1504096"/>
            <a:chOff x="195423" y="2088543"/>
            <a:chExt cx="11018556" cy="150409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8787C43-44E5-4D87-A67E-EF7442C3D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423" y="2130939"/>
              <a:ext cx="1521497" cy="14617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78FCB84-DD07-4368-AF0B-E432A0648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5947" y="2088543"/>
              <a:ext cx="1521497" cy="14617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6A8B204-8B80-4595-A612-D55128676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6360" y="2088543"/>
              <a:ext cx="1521497" cy="14617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BF0695E-F167-423F-A409-4D58253A4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2287" y="2090300"/>
              <a:ext cx="1521497" cy="14617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8908F3F-9C6F-412E-AE7E-5FBD9124E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5138" y="2100439"/>
              <a:ext cx="1521497" cy="14617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B9D31C6-317C-4E6B-975D-F8850DB1B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0087" y="2100439"/>
              <a:ext cx="1521497" cy="14617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78B6269-94C5-45B3-81CD-867DEA238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1868" y="2088543"/>
              <a:ext cx="1521497" cy="146170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120790D-2D65-4147-9DA3-70C259D7F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8606" y="2100439"/>
              <a:ext cx="1521497" cy="14617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105A75E-B1E4-463A-BABB-B4E0A9684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5544" y="2119699"/>
              <a:ext cx="1521497" cy="14617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574D027-331D-4D84-BCE2-EDBACA597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2482" y="2088543"/>
              <a:ext cx="1521497" cy="146170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DD57B34-189A-48CF-9212-4ECA4BBE5B27}"/>
              </a:ext>
            </a:extLst>
          </p:cNvPr>
          <p:cNvGrpSpPr/>
          <p:nvPr/>
        </p:nvGrpSpPr>
        <p:grpSpPr>
          <a:xfrm>
            <a:off x="1797272" y="4814709"/>
            <a:ext cx="1533610" cy="1261884"/>
            <a:chOff x="1915116" y="4267200"/>
            <a:chExt cx="2111992" cy="2057401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3B67DDE-1593-45DA-B354-41D0DEB66000}"/>
                </a:ext>
              </a:extLst>
            </p:cNvPr>
            <p:cNvCxnSpPr>
              <a:cxnSpLocks/>
            </p:cNvCxnSpPr>
            <p:nvPr/>
          </p:nvCxnSpPr>
          <p:spPr>
            <a:xfrm>
              <a:off x="1915116" y="4267200"/>
              <a:ext cx="2111992" cy="205740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DECBF11-7695-4FBE-B6E2-F279A3B34B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15116" y="4267200"/>
              <a:ext cx="2111992" cy="205740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DB78DD3C-00D2-4558-BC3C-B16DAA9978C4}"/>
              </a:ext>
            </a:extLst>
          </p:cNvPr>
          <p:cNvSpPr/>
          <p:nvPr/>
        </p:nvSpPr>
        <p:spPr>
          <a:xfrm>
            <a:off x="7811809" y="4673444"/>
            <a:ext cx="2456587" cy="15444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5967CF5-D31E-49E9-85B0-BB84DF3CCC8D}"/>
              </a:ext>
            </a:extLst>
          </p:cNvPr>
          <p:cNvGrpSpPr/>
          <p:nvPr/>
        </p:nvGrpSpPr>
        <p:grpSpPr>
          <a:xfrm>
            <a:off x="4979822" y="4826317"/>
            <a:ext cx="1553903" cy="1274911"/>
            <a:chOff x="1887170" y="4267200"/>
            <a:chExt cx="2139938" cy="207864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56EBF0-689C-479A-B3DA-F018336EA474}"/>
                </a:ext>
              </a:extLst>
            </p:cNvPr>
            <p:cNvCxnSpPr>
              <a:cxnSpLocks/>
            </p:cNvCxnSpPr>
            <p:nvPr/>
          </p:nvCxnSpPr>
          <p:spPr>
            <a:xfrm>
              <a:off x="1887170" y="4288439"/>
              <a:ext cx="2111992" cy="205740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E75ED23-C484-46DE-BA2D-8C72252848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15116" y="4267200"/>
              <a:ext cx="2111992" cy="205740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B4C5E90-62D0-4FFC-A035-67FBF34B1E33}"/>
              </a:ext>
            </a:extLst>
          </p:cNvPr>
          <p:cNvSpPr/>
          <p:nvPr/>
        </p:nvSpPr>
        <p:spPr>
          <a:xfrm>
            <a:off x="4616423" y="4648198"/>
            <a:ext cx="2280703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96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D54C14-717F-4548-9063-29B831A048CF}"/>
              </a:ext>
            </a:extLst>
          </p:cNvPr>
          <p:cNvSpPr/>
          <p:nvPr/>
        </p:nvSpPr>
        <p:spPr>
          <a:xfrm>
            <a:off x="1426414" y="4648198"/>
            <a:ext cx="2275326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96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765EA5-9BC3-4975-80B2-AE9589B5642A}"/>
              </a:ext>
            </a:extLst>
          </p:cNvPr>
          <p:cNvSpPr/>
          <p:nvPr/>
        </p:nvSpPr>
        <p:spPr>
          <a:xfrm>
            <a:off x="7811808" y="4673444"/>
            <a:ext cx="2456587" cy="15444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921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E4623E9-85D8-4751-9382-DD3869C32AD1}"/>
              </a:ext>
            </a:extLst>
          </p:cNvPr>
          <p:cNvSpPr/>
          <p:nvPr/>
        </p:nvSpPr>
        <p:spPr>
          <a:xfrm>
            <a:off x="3482568" y="238914"/>
            <a:ext cx="491451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Count and say</a:t>
            </a:r>
            <a:endParaRPr lang="en-US" sz="4400" b="0" cap="none" spc="0" dirty="0">
              <a:ln w="0"/>
              <a:solidFill>
                <a:srgbClr val="00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D0592FB-9F8C-49A7-B707-800E94C5CBC3}"/>
              </a:ext>
            </a:extLst>
          </p:cNvPr>
          <p:cNvSpPr/>
          <p:nvPr/>
        </p:nvSpPr>
        <p:spPr>
          <a:xfrm>
            <a:off x="9082880" y="5569850"/>
            <a:ext cx="16764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ED9E50-FDE9-450F-AD51-7E7A62DD2BEA}"/>
              </a:ext>
            </a:extLst>
          </p:cNvPr>
          <p:cNvSpPr/>
          <p:nvPr/>
        </p:nvSpPr>
        <p:spPr>
          <a:xfrm>
            <a:off x="2206538" y="5745772"/>
            <a:ext cx="157161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0DAA2F9-40CE-45D2-9F77-ECC00761D28F}"/>
              </a:ext>
            </a:extLst>
          </p:cNvPr>
          <p:cNvSpPr/>
          <p:nvPr/>
        </p:nvSpPr>
        <p:spPr>
          <a:xfrm>
            <a:off x="5655401" y="5669280"/>
            <a:ext cx="1758273" cy="1135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570E317-965F-484D-8A6E-B2E5BCE5F615}"/>
              </a:ext>
            </a:extLst>
          </p:cNvPr>
          <p:cNvSpPr/>
          <p:nvPr/>
        </p:nvSpPr>
        <p:spPr>
          <a:xfrm>
            <a:off x="695233" y="4923519"/>
            <a:ext cx="67112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>
                <a:ln w="0"/>
                <a:solidFill>
                  <a:srgbClr val="00CC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Let’s see the right answer.</a:t>
            </a:r>
            <a:endParaRPr lang="en-US" sz="3600" b="0" cap="none" spc="0" dirty="0">
              <a:ln w="0"/>
              <a:solidFill>
                <a:srgbClr val="00CC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4DA2E45-3D6E-4AAA-90E7-08D8567E0A66}"/>
              </a:ext>
            </a:extLst>
          </p:cNvPr>
          <p:cNvSpPr/>
          <p:nvPr/>
        </p:nvSpPr>
        <p:spPr>
          <a:xfrm>
            <a:off x="9210017" y="5569850"/>
            <a:ext cx="1342839" cy="10775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/>
              <a:t>10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DB8F490-6983-4159-A7E7-B8614AD6B834}"/>
              </a:ext>
            </a:extLst>
          </p:cNvPr>
          <p:cNvSpPr/>
          <p:nvPr/>
        </p:nvSpPr>
        <p:spPr>
          <a:xfrm>
            <a:off x="5871098" y="5569851"/>
            <a:ext cx="1291916" cy="11594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/>
              <a:t>9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6BA9CFE-82B7-490B-90A0-48ECD2E80574}"/>
              </a:ext>
            </a:extLst>
          </p:cNvPr>
          <p:cNvSpPr/>
          <p:nvPr/>
        </p:nvSpPr>
        <p:spPr>
          <a:xfrm>
            <a:off x="2331245" y="5569850"/>
            <a:ext cx="1397097" cy="1187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/>
              <a:t>8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882AAB26-AADD-4C60-8EB2-953C0B4D2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715" y="5512851"/>
            <a:ext cx="1128712" cy="101441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DC4B15C-A3F8-4D38-8993-E7CEF364E5DB}"/>
              </a:ext>
            </a:extLst>
          </p:cNvPr>
          <p:cNvGrpSpPr/>
          <p:nvPr/>
        </p:nvGrpSpPr>
        <p:grpSpPr>
          <a:xfrm>
            <a:off x="890794" y="1234270"/>
            <a:ext cx="9868487" cy="3225764"/>
            <a:chOff x="890794" y="856488"/>
            <a:chExt cx="10034728" cy="360354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0FEFCCE-64F2-4B88-B907-9B072066D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5402"/>
                      </a14:imgEffect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5378" y="1057366"/>
              <a:ext cx="635441" cy="105906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76CFD5C-FE05-4DC8-AE3F-CA2E8E496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1379" y="1114779"/>
              <a:ext cx="1128712" cy="101441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B862F6D-286C-4D90-A167-D08F6585E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3291" y="3445622"/>
              <a:ext cx="845343" cy="1014412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2E5668F-1F79-4029-AAC2-7925E84E3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5402"/>
                      </a14:imgEffect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071" y="3355490"/>
              <a:ext cx="635441" cy="1059068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3211388-F9AF-4EBD-99E3-7A0A52972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5402"/>
                      </a14:imgEffect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5534" y="2023464"/>
              <a:ext cx="635441" cy="1059068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0A5E1323-88C2-4302-9B98-727121AA8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5402"/>
                      </a14:imgEffect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5980" y="886376"/>
              <a:ext cx="635441" cy="1059068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1C06CBD-8C7F-41B3-AB3A-35C5D5C77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5402"/>
                      </a14:imgEffect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0179" y="1935743"/>
              <a:ext cx="635441" cy="1059068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01B64F20-0A27-47F1-866A-C86B52355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5402"/>
                      </a14:imgEffect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784" y="2223259"/>
              <a:ext cx="635441" cy="1059068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486B134-EC62-412A-B423-FC16F796F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5402"/>
                      </a14:imgEffect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5200" y="3259363"/>
              <a:ext cx="635441" cy="1059068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EB127BC-FD0B-497C-B58B-2D22B1B1A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5402"/>
                      </a14:imgEffect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2103" y="1027489"/>
              <a:ext cx="635441" cy="1059068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73258D5-DFDF-4227-B7A7-6561CEAF1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794" y="3402553"/>
              <a:ext cx="1128712" cy="1014412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B7BF60F-181E-4A3F-9FA6-4D4EB7184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4494" y="1965715"/>
              <a:ext cx="1128712" cy="1014412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AB4456C7-3324-46F4-B673-CD032A157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8324" y="3268216"/>
              <a:ext cx="1128712" cy="1014412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B7979E90-72E5-4211-B449-CEE7FEEDF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796" y="937373"/>
              <a:ext cx="1128712" cy="1014412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51E5C2B-30A5-4B25-8EF2-C693741CF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6217" y="3293543"/>
              <a:ext cx="1128712" cy="1014412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B10B838-98EB-48C9-AE07-2FBDBE267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5616" y="2210462"/>
              <a:ext cx="1128712" cy="1014412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079EBB52-F493-469A-9870-2C4850E37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1872" y="2129191"/>
              <a:ext cx="1128712" cy="1014412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9D12D676-4EB4-4D69-BE76-AF8163F5D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8295" y="856488"/>
              <a:ext cx="1128712" cy="1014412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E2FC8ED-A785-403E-AD19-A0F758C13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1087" y="2318853"/>
              <a:ext cx="845343" cy="1014412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BC76BBE9-22B1-4479-8A4E-51583DB5C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7814" y="2175457"/>
              <a:ext cx="845343" cy="1014412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9635ECD9-3B51-4B45-B082-38F8F5B4C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295" y="1174284"/>
              <a:ext cx="845343" cy="1014412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12608239-9074-4180-8292-B0D284DE2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3549" y="3333265"/>
              <a:ext cx="845343" cy="1014412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2E9686FC-EAF9-4539-9EB6-82A641DA9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0994" y="3387682"/>
              <a:ext cx="845343" cy="1014412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64F39EC-969E-4BB1-A3C5-C2B8C8B48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519" y="2129191"/>
              <a:ext cx="845343" cy="1014412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6D90640F-5380-44AF-A2F8-9E163B806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0179" y="3281691"/>
              <a:ext cx="845343" cy="1014412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206282CE-8133-4FD3-8B90-42D562800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8066" y="951303"/>
              <a:ext cx="845343" cy="1014412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4C2EE004-6B53-4D3C-90A4-2DE10AB21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2969" y="1102022"/>
              <a:ext cx="845343" cy="1014412"/>
            </a:xfrm>
            <a:prstGeom prst="rect">
              <a:avLst/>
            </a:prstGeom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7E8503D5-74C9-4D17-A730-B21B6C20BF89}"/>
              </a:ext>
            </a:extLst>
          </p:cNvPr>
          <p:cNvSpPr/>
          <p:nvPr/>
        </p:nvSpPr>
        <p:spPr>
          <a:xfrm>
            <a:off x="4618596" y="1825232"/>
            <a:ext cx="1981200" cy="1921178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2060"/>
                </a:solidFill>
              </a:ln>
              <a:noFill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038BA94C-E0CF-4CA3-9A43-EC651A77B9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5402"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433" y="5529486"/>
            <a:ext cx="635441" cy="105906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F784379-CAC4-4FBB-B7AE-6BC226C889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89" y="5563888"/>
            <a:ext cx="845343" cy="10144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B614BD5-401F-4254-AF5E-A7415DB3E904}"/>
              </a:ext>
            </a:extLst>
          </p:cNvPr>
          <p:cNvSpPr/>
          <p:nvPr/>
        </p:nvSpPr>
        <p:spPr>
          <a:xfrm>
            <a:off x="548481" y="1071490"/>
            <a:ext cx="10591800" cy="3676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29827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 animBg="1"/>
      <p:bldP spid="35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20881" y="1617975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2281" y="16002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solidFill>
                  <a:srgbClr val="570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6881" y="7620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and say.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2279" y="2684775"/>
            <a:ext cx="175259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eight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20881" y="2684775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solidFill>
                  <a:srgbClr val="570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39081" y="2689659"/>
            <a:ext cx="175259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82279" y="3787914"/>
            <a:ext cx="160020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39081" y="3785162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solidFill>
                  <a:srgbClr val="570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20881" y="3767387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eight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7081" y="5029200"/>
            <a:ext cx="1013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Marking weak students and taking to care.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81881" y="1600199"/>
            <a:ext cx="22097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eight</a:t>
            </a:r>
            <a:endParaRPr lang="en-US" sz="4000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74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  <p:bldP spid="11" grpId="0"/>
      <p:bldP spid="13" grpId="0"/>
      <p:bldP spid="14" grpId="0"/>
      <p:bldP spid="15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72681" y="44196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eight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081" y="1242649"/>
            <a:ext cx="9753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ducks in the picture?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91197" y="4267200"/>
            <a:ext cx="1805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</a:t>
            </a:r>
            <a:r>
              <a:rPr lang="bn-BD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3481" y="5479197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Spell out the word - SGW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20081" y="510089"/>
            <a:ext cx="7393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Day One Word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5882481" y="4724400"/>
            <a:ext cx="533400" cy="304800"/>
          </a:xfrm>
          <a:prstGeom prst="rightArrow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D7D592-0368-441C-A766-0511ACCDBD08}"/>
              </a:ext>
            </a:extLst>
          </p:cNvPr>
          <p:cNvSpPr/>
          <p:nvPr/>
        </p:nvSpPr>
        <p:spPr>
          <a:xfrm>
            <a:off x="1691482" y="2255335"/>
            <a:ext cx="7543798" cy="15618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127C61-0A8A-4439-8E83-DCE41031AF96}"/>
              </a:ext>
            </a:extLst>
          </p:cNvPr>
          <p:cNvGrpSpPr/>
          <p:nvPr/>
        </p:nvGrpSpPr>
        <p:grpSpPr>
          <a:xfrm>
            <a:off x="1774006" y="2434140"/>
            <a:ext cx="7378750" cy="919641"/>
            <a:chOff x="1749375" y="2421124"/>
            <a:chExt cx="7378750" cy="91964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BDCE39B-2C9A-4EFD-AEAB-C63EB2781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9375" y="2460314"/>
              <a:ext cx="1057274" cy="87321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6639A7F-762E-4B15-AE53-08D6E322B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6561" y="2467550"/>
              <a:ext cx="1057274" cy="87321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FCB6192-1160-42E4-AC44-92152D8D4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6417" y="2467550"/>
              <a:ext cx="1057274" cy="87321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AB67476-6A45-40EF-B77A-9038744EF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775" y="2461178"/>
              <a:ext cx="1057274" cy="87321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C63DDA0-792D-4877-BAA8-28D62006C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3584" y="2450037"/>
              <a:ext cx="1057274" cy="87321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0BB6031-9BE1-431E-B001-452709E9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9711" y="2421124"/>
              <a:ext cx="1057274" cy="87321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D90ADD5-BFA4-4386-BE43-FA67A99FA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7347" y="2425623"/>
              <a:ext cx="1057274" cy="87321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D72847B-E9DD-4B88-9B1B-F7630DE9F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0851" y="2443361"/>
              <a:ext cx="1057274" cy="8732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942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  <p:bldP spid="12" grpId="0"/>
      <p:bldP spid="21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15281" y="1459468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spc="50" dirty="0">
                <a:ln w="11430"/>
                <a:latin typeface="Arial" panose="020B0604020202020204" pitchFamily="34" charset="0"/>
                <a:cs typeface="Times New Roman" pitchFamily="18" charset="0"/>
              </a:rPr>
              <a:t>n</a:t>
            </a:r>
            <a:r>
              <a:rPr lang="en-US" sz="4800" spc="50" dirty="0">
                <a:ln w="11430"/>
                <a:blipFill>
                  <a:blip r:embed="rId2"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8281" y="1498937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spc="50" dirty="0">
                <a:ln w="11430"/>
                <a:latin typeface="Arial" panose="020B0604020202020204" pitchFamily="34" charset="0"/>
                <a:cs typeface="Arial" pitchFamily="34" charset="0"/>
              </a:rPr>
              <a:t>i</a:t>
            </a:r>
            <a:endParaRPr lang="en-US" sz="4400" spc="50" dirty="0">
              <a:ln w="11430"/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3281" y="1459468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spc="50" dirty="0">
                <a:ln w="11430"/>
                <a:latin typeface="Arial" panose="020B0604020202020204" pitchFamily="34" charset="0"/>
                <a:cs typeface="Arial" pitchFamily="34" charset="0"/>
              </a:rPr>
              <a:t>e</a:t>
            </a:r>
            <a:endParaRPr lang="en-US" sz="4400" spc="50" dirty="0">
              <a:ln w="11430"/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11281" y="1526738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spc="50" dirty="0">
                <a:ln w="11430"/>
                <a:latin typeface="Arial" pitchFamily="34" charset="0"/>
                <a:cs typeface="Arial" pitchFamily="34" charset="0"/>
              </a:rPr>
              <a:t>k</a:t>
            </a:r>
            <a:endParaRPr lang="en-US" sz="4400" spc="50" dirty="0">
              <a:ln w="11430"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9481" y="584832"/>
            <a:ext cx="10134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>
                <a:ln w="11430"/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Find out the letters </a:t>
            </a:r>
            <a:r>
              <a:rPr lang="bn-BD" sz="3600" spc="50" dirty="0">
                <a:ln w="11430"/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which</a:t>
            </a:r>
            <a:r>
              <a:rPr lang="en-US" sz="3600" spc="50" dirty="0">
                <a:ln w="11430"/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are made by </a:t>
            </a:r>
            <a:r>
              <a:rPr lang="bn-BD" sz="3600" spc="50" dirty="0">
                <a:ln w="11430"/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3600" spc="50" dirty="0">
                <a:ln w="11430"/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word.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20681" y="1526738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spc="50" dirty="0">
                <a:ln w="11430"/>
                <a:latin typeface="Arial" panose="020B0604020202020204" pitchFamily="34" charset="0"/>
                <a:cs typeface="Arial" pitchFamily="34" charset="0"/>
              </a:rPr>
              <a:t>n</a:t>
            </a:r>
            <a:endParaRPr lang="en-US" sz="4400" spc="50" dirty="0">
              <a:ln w="11430"/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4681" y="4191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The right word is -------------.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68681" y="1526738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spc="50" dirty="0">
                <a:ln w="11430"/>
                <a:latin typeface="Arial" pitchFamily="34" charset="0"/>
                <a:cs typeface="Arial" pitchFamily="34" charset="0"/>
              </a:rPr>
              <a:t>i</a:t>
            </a:r>
            <a:endParaRPr lang="en-US" sz="4400" spc="50" dirty="0">
              <a:ln w="11430"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72681" y="1490245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spc="50" dirty="0">
                <a:ln w="11430"/>
                <a:latin typeface="Arial" pitchFamily="34" charset="0"/>
                <a:cs typeface="Arial" pitchFamily="34" charset="0"/>
              </a:rPr>
              <a:t>u</a:t>
            </a:r>
            <a:endParaRPr lang="en-US" sz="4400" spc="50" dirty="0">
              <a:ln w="11430"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854281" y="153926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spc="50" dirty="0">
                <a:ln w="11430"/>
                <a:latin typeface="Arial" pitchFamily="34" charset="0"/>
                <a:cs typeface="Arial" pitchFamily="34" charset="0"/>
              </a:rPr>
              <a:t>o</a:t>
            </a:r>
            <a:endParaRPr lang="en-US" sz="4400" spc="50" dirty="0">
              <a:ln w="11430"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86681" y="5081137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Arial" pitchFamily="34" charset="0"/>
                <a:cs typeface="Arial" pitchFamily="34" charset="0"/>
              </a:rPr>
              <a:t>enin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67881" y="51054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Arial" pitchFamily="34" charset="0"/>
                <a:cs typeface="Arial" pitchFamily="34" charset="0"/>
              </a:rPr>
              <a:t>neni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34881" y="5129663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Arial" pitchFamily="34" charset="0"/>
                <a:cs typeface="Arial" pitchFamily="34" charset="0"/>
              </a:rPr>
              <a:t>nine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006681" y="5144869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Arial" pitchFamily="34" charset="0"/>
                <a:cs typeface="Arial" pitchFamily="34" charset="0"/>
              </a:rPr>
              <a:t>enni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53881" y="1490245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spc="50" dirty="0">
                <a:ln w="11430"/>
                <a:latin typeface="Arial" pitchFamily="34" charset="0"/>
                <a:cs typeface="Arial" pitchFamily="34" charset="0"/>
              </a:rPr>
              <a:t>m</a:t>
            </a:r>
            <a:endParaRPr lang="en-US" sz="4400" spc="50" dirty="0">
              <a:ln w="11430"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11081" y="4985245"/>
            <a:ext cx="1295400" cy="990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4F183D-EE39-4C34-AEFD-EC2EF1494A76}"/>
              </a:ext>
            </a:extLst>
          </p:cNvPr>
          <p:cNvSpPr/>
          <p:nvPr/>
        </p:nvSpPr>
        <p:spPr>
          <a:xfrm>
            <a:off x="4242216" y="2615668"/>
            <a:ext cx="4231065" cy="1331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951E79-DF44-4016-BDA8-BB125B68DD9C}"/>
              </a:ext>
            </a:extLst>
          </p:cNvPr>
          <p:cNvSpPr/>
          <p:nvPr/>
        </p:nvSpPr>
        <p:spPr>
          <a:xfrm>
            <a:off x="4891880" y="2457214"/>
            <a:ext cx="3367699" cy="13527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C6649C-DD27-45F7-AB7C-2C861C1BC9BA}"/>
              </a:ext>
            </a:extLst>
          </p:cNvPr>
          <p:cNvSpPr/>
          <p:nvPr/>
        </p:nvSpPr>
        <p:spPr>
          <a:xfrm>
            <a:off x="4724582" y="2373327"/>
            <a:ext cx="3370107" cy="18176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457362C-35BB-4007-A9C2-31432B6C53DF}"/>
              </a:ext>
            </a:extLst>
          </p:cNvPr>
          <p:cNvSpPr/>
          <p:nvPr/>
        </p:nvSpPr>
        <p:spPr>
          <a:xfrm>
            <a:off x="3901281" y="2322190"/>
            <a:ext cx="3581400" cy="132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2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7157E-6 3.7037E-7 L 0.32153 0.18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77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407E-6 2.96296E-6 L 0.25263 0.182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2" y="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5359E-6 -3.7037E-6 L -0.07874 0.178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7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37E-6 0 L 0.12605 0.1879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5" grpId="0"/>
      <p:bldP spid="28" grpId="0"/>
      <p:bldP spid="29" grpId="0"/>
      <p:bldP spid="30" grpId="0"/>
      <p:bldP spid="31" grpId="0"/>
      <p:bldP spid="32" grpId="0"/>
      <p:bldP spid="35" grpId="0" animBg="1"/>
      <p:bldP spid="35" grpId="1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1281" y="1944053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B053A"/>
                </a:solidFill>
                <a:latin typeface="Times New Roman" pitchFamily="18" charset="0"/>
                <a:cs typeface="Times New Roman" pitchFamily="18" charset="0"/>
              </a:rPr>
              <a:t>t- 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53481" y="4572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Say the missing letter.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48881" y="3730826"/>
            <a:ext cx="1676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</a:t>
            </a:r>
            <a:endParaRPr lang="en-US" sz="60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481" y="5181600"/>
            <a:ext cx="1021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the word in your exercise book.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5166792" y="4285405"/>
            <a:ext cx="448989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01281" y="1944053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8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endParaRPr lang="en-US" sz="8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01281" y="1944053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80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30081" y="3730827"/>
            <a:ext cx="1447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5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54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71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9" grpId="0"/>
      <p:bldP spid="16" grpId="0"/>
      <p:bldP spid="16" grpId="1"/>
      <p:bldP spid="18" grpId="0"/>
      <p:bldP spid="18" grpId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8"/>
          <p:cNvSpPr txBox="1"/>
          <p:nvPr/>
        </p:nvSpPr>
        <p:spPr>
          <a:xfrm>
            <a:off x="0" y="3733800"/>
            <a:ext cx="5272881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Kalyan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Brata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Biswas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Assistant Teacher </a:t>
            </a:r>
          </a:p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Kayesthorail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Govt. Primary School</a:t>
            </a:r>
          </a:p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Dakshin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Surma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Sylhet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kalyanbratabiswas1979@gmail.com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10481" y="457201"/>
            <a:ext cx="2819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Teacher’s </a:t>
            </a:r>
          </a:p>
          <a:p>
            <a:pPr algn="ctr"/>
            <a:r>
              <a:rPr lang="en-US" sz="36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Introduce</a:t>
            </a:r>
            <a:endParaRPr lang="en-US" sz="3600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FB_IMG_158557546790254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3881" y="1681212"/>
            <a:ext cx="1654236" cy="165423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711281" y="457200"/>
            <a:ext cx="2362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Lesson’s </a:t>
            </a:r>
          </a:p>
          <a:p>
            <a:pPr algn="ctr"/>
            <a:r>
              <a:rPr lang="en-US" sz="36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Introduce</a:t>
            </a:r>
            <a:endParaRPr lang="en-US" sz="3600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0099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English-For-Today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902" y="1681212"/>
            <a:ext cx="1549791" cy="154603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644481" y="3505200"/>
            <a:ext cx="4572000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Unit: </a:t>
            </a:r>
            <a:r>
              <a:rPr lang="bn-BD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Numbers )</a:t>
            </a:r>
          </a:p>
          <a:p>
            <a:pPr algn="ctr"/>
            <a:r>
              <a:rPr lang="en-US" sz="2400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Lessons: 1 – 3</a:t>
            </a:r>
          </a:p>
          <a:p>
            <a:pPr algn="ctr"/>
            <a:r>
              <a:rPr lang="en-US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Parts of lesson: Activity-A</a:t>
            </a:r>
          </a:p>
          <a:p>
            <a:pPr algn="ctr"/>
            <a:r>
              <a:rPr lang="en-US" sz="2000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(Look and say)</a:t>
            </a:r>
          </a:p>
          <a:p>
            <a:pPr algn="ctr"/>
            <a:r>
              <a:rPr lang="en-US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Subject: English</a:t>
            </a:r>
          </a:p>
          <a:p>
            <a:pPr algn="ctr"/>
            <a:r>
              <a:rPr lang="en-US" sz="2000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Class: Two </a:t>
            </a:r>
          </a:p>
          <a:p>
            <a:pPr algn="ctr"/>
            <a:r>
              <a:rPr lang="en-US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Time: 45 minutes.</a:t>
            </a:r>
            <a:endParaRPr lang="en-US" sz="20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37DBC4-F10A-4DB9-80A8-7096149C32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127" y="1023282"/>
            <a:ext cx="3324352" cy="465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0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8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B51C6F-7018-4BA8-B87D-C882E0792215}"/>
              </a:ext>
            </a:extLst>
          </p:cNvPr>
          <p:cNvSpPr/>
          <p:nvPr/>
        </p:nvSpPr>
        <p:spPr>
          <a:xfrm>
            <a:off x="548481" y="457200"/>
            <a:ext cx="10287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Dear students look at the below picture and re</a:t>
            </a:r>
            <a:r>
              <a:rPr lang="bn-BD" sz="30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n-US" sz="30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arrange the following letters which will be make a meaningful word.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2C7A51-37FA-4F68-A57C-1F70CABFA08E}"/>
              </a:ext>
            </a:extLst>
          </p:cNvPr>
          <p:cNvSpPr/>
          <p:nvPr/>
        </p:nvSpPr>
        <p:spPr>
          <a:xfrm>
            <a:off x="1081882" y="4953000"/>
            <a:ext cx="8458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The meaningful word is………………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5A18CC-CEC9-4AF5-8266-C774F31BCB2C}"/>
              </a:ext>
            </a:extLst>
          </p:cNvPr>
          <p:cNvSpPr/>
          <p:nvPr/>
        </p:nvSpPr>
        <p:spPr>
          <a:xfrm>
            <a:off x="4492840" y="3554882"/>
            <a:ext cx="3228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36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F0A588-0EC1-496E-AE5D-02122C92A0D7}"/>
              </a:ext>
            </a:extLst>
          </p:cNvPr>
          <p:cNvSpPr/>
          <p:nvPr/>
        </p:nvSpPr>
        <p:spPr>
          <a:xfrm>
            <a:off x="6071275" y="3554882"/>
            <a:ext cx="260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6DC8E-53ED-468F-864A-B34AEA3EE4A1}"/>
              </a:ext>
            </a:extLst>
          </p:cNvPr>
          <p:cNvSpPr/>
          <p:nvPr/>
        </p:nvSpPr>
        <p:spPr>
          <a:xfrm>
            <a:off x="5618809" y="3554882"/>
            <a:ext cx="187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AC7086-DADC-4BBB-9579-C88C6D21371B}"/>
              </a:ext>
            </a:extLst>
          </p:cNvPr>
          <p:cNvCxnSpPr>
            <a:cxnSpLocks/>
          </p:cNvCxnSpPr>
          <p:nvPr/>
        </p:nvCxnSpPr>
        <p:spPr>
          <a:xfrm flipH="1">
            <a:off x="4994013" y="3794334"/>
            <a:ext cx="25638" cy="266201"/>
          </a:xfrm>
          <a:prstGeom prst="line">
            <a:avLst/>
          </a:prstGeom>
          <a:ln w="571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56090E-ABD4-4AB3-99EF-732964D12369}"/>
              </a:ext>
            </a:extLst>
          </p:cNvPr>
          <p:cNvCxnSpPr>
            <a:cxnSpLocks/>
          </p:cNvCxnSpPr>
          <p:nvPr/>
        </p:nvCxnSpPr>
        <p:spPr>
          <a:xfrm flipH="1">
            <a:off x="5440475" y="3794334"/>
            <a:ext cx="28017" cy="266201"/>
          </a:xfrm>
          <a:prstGeom prst="line">
            <a:avLst/>
          </a:prstGeom>
          <a:ln w="571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8060A8-8A70-4CCF-8E33-C8842B4EAC29}"/>
              </a:ext>
            </a:extLst>
          </p:cNvPr>
          <p:cNvCxnSpPr>
            <a:cxnSpLocks/>
          </p:cNvCxnSpPr>
          <p:nvPr/>
        </p:nvCxnSpPr>
        <p:spPr>
          <a:xfrm flipH="1">
            <a:off x="5956598" y="3794334"/>
            <a:ext cx="24460" cy="266201"/>
          </a:xfrm>
          <a:prstGeom prst="line">
            <a:avLst/>
          </a:prstGeom>
          <a:ln w="571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52BFDEC-CC4B-4E50-A296-99E78A805D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156"/>
          <a:stretch/>
        </p:blipFill>
        <p:spPr>
          <a:xfrm>
            <a:off x="4883608" y="1489532"/>
            <a:ext cx="1756822" cy="20653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8FEFE70-0373-43BE-935E-55F3D230B136}"/>
              </a:ext>
            </a:extLst>
          </p:cNvPr>
          <p:cNvSpPr/>
          <p:nvPr/>
        </p:nvSpPr>
        <p:spPr>
          <a:xfrm>
            <a:off x="5105135" y="3554882"/>
            <a:ext cx="24512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360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007F40-45FF-4FB7-BD80-F6B4EF1F6D9B}"/>
              </a:ext>
            </a:extLst>
          </p:cNvPr>
          <p:cNvSpPr/>
          <p:nvPr/>
        </p:nvSpPr>
        <p:spPr>
          <a:xfrm>
            <a:off x="6483977" y="3554882"/>
            <a:ext cx="3129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36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C9C95B0-5228-4BD8-A320-95A7947A9771}"/>
              </a:ext>
            </a:extLst>
          </p:cNvPr>
          <p:cNvCxnSpPr>
            <a:cxnSpLocks/>
          </p:cNvCxnSpPr>
          <p:nvPr/>
        </p:nvCxnSpPr>
        <p:spPr>
          <a:xfrm flipH="1">
            <a:off x="6420097" y="3794334"/>
            <a:ext cx="24460" cy="266201"/>
          </a:xfrm>
          <a:prstGeom prst="line">
            <a:avLst/>
          </a:prstGeom>
          <a:ln w="571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894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8175E-7 2.22222E-6 L 0.12167 0.190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3" y="95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27E-6 2.22222E-6 L 0.18729 0.190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4" y="951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9187E-6 2.22222E-6 L 0.07122 0.1902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4" y="951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7129E-6 2.22222E-6 L 0.13561 0.1902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1" y="951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1237E-6 2.22222E-6 L 0.07245 0.1902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3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4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63081" y="228600"/>
            <a:ext cx="4876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endParaRPr lang="en-US" sz="54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1881" y="1029905"/>
            <a:ext cx="9525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ctr"/>
            <a:r>
              <a:rPr lang="en-US" sz="4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Q.</a:t>
            </a:r>
            <a:r>
              <a:rPr lang="bn-BD" sz="4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many frogs in the picture?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29481" y="3941005"/>
            <a:ext cx="9677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Q. How many cats in the picture?</a:t>
            </a:r>
            <a:endParaRPr lang="en-US" sz="4400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CA71B6-E57C-4235-8809-AA29A0828D6B}"/>
              </a:ext>
            </a:extLst>
          </p:cNvPr>
          <p:cNvSpPr/>
          <p:nvPr/>
        </p:nvSpPr>
        <p:spPr>
          <a:xfrm>
            <a:off x="467959" y="1799346"/>
            <a:ext cx="10664646" cy="16296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6D3836-5FC7-4098-B4C8-B4CD1F07095F}"/>
              </a:ext>
            </a:extLst>
          </p:cNvPr>
          <p:cNvSpPr/>
          <p:nvPr/>
        </p:nvSpPr>
        <p:spPr>
          <a:xfrm>
            <a:off x="472281" y="4710446"/>
            <a:ext cx="10586711" cy="15379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12BC213-7604-434C-9D4C-A362E989DD93}"/>
              </a:ext>
            </a:extLst>
          </p:cNvPr>
          <p:cNvGrpSpPr/>
          <p:nvPr/>
        </p:nvGrpSpPr>
        <p:grpSpPr>
          <a:xfrm>
            <a:off x="808338" y="4805664"/>
            <a:ext cx="10218266" cy="1442736"/>
            <a:chOff x="836404" y="4784445"/>
            <a:chExt cx="10218266" cy="1347517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AE4C1C59-56E7-4CEA-8EFD-C6667F70B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009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404" y="4826884"/>
              <a:ext cx="1054503" cy="1305078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DE2A70F3-F751-44AA-B172-D41E5AA51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009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0247" y="4799025"/>
              <a:ext cx="1054503" cy="1305078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1122276-B056-4743-9F01-8AEFDDFCC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009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9584" y="4791735"/>
              <a:ext cx="1054503" cy="1305078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6D0D2450-7B4E-460D-8767-C87E8C5E3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009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1058" y="4791735"/>
              <a:ext cx="1054503" cy="1305078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967AE8AC-4A0C-4118-8DA6-D42D6AA83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009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5222" y="4799025"/>
              <a:ext cx="1054503" cy="1305078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88BC1884-BC40-4FD4-AF69-394F78DDD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009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0167" y="4784445"/>
              <a:ext cx="1054503" cy="1305078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D1E792FC-72E0-4757-9044-2D13ADB81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009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3684" y="4784445"/>
              <a:ext cx="1054503" cy="1305078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A19689F1-37C9-43A3-9EAD-1159D65BE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009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444" y="4796518"/>
              <a:ext cx="1054503" cy="1305078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C38771E-97A8-4179-9016-5D360B51A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009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9346" y="4784445"/>
              <a:ext cx="1054503" cy="1305078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BD786D3E-8E17-4EE0-800C-313D51BDB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009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869" y="4791735"/>
              <a:ext cx="1054503" cy="1305078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028DF2A-1373-4970-953E-773991617636}"/>
              </a:ext>
            </a:extLst>
          </p:cNvPr>
          <p:cNvGrpSpPr/>
          <p:nvPr/>
        </p:nvGrpSpPr>
        <p:grpSpPr>
          <a:xfrm>
            <a:off x="450105" y="1771487"/>
            <a:ext cx="10656796" cy="1599079"/>
            <a:chOff x="450105" y="1771487"/>
            <a:chExt cx="10656796" cy="1599079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E3548766-7A50-4397-AC49-3063E81CA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05" y="1771487"/>
              <a:ext cx="1551649" cy="1484186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A58BB22D-20E1-4D3B-BCBC-8E7702D29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5752" y="1850673"/>
              <a:ext cx="1551649" cy="1484186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E1B17A77-FA71-4AE2-9457-3A91D5EB1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4006" y="1885246"/>
              <a:ext cx="1551649" cy="1484186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3E5B7AED-844E-4EF7-89F3-C05FD0512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7148" y="1869987"/>
              <a:ext cx="1551649" cy="1484186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C4362D59-0388-47B3-BA83-D61A8CE9F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0520" y="1881612"/>
              <a:ext cx="1551649" cy="1484186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08B42F80-B4A0-404E-9455-9C7FF9669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4514" y="1886380"/>
              <a:ext cx="1551649" cy="1484186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1AFDC396-4A47-477C-9EC3-C85634070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1916" y="1877408"/>
              <a:ext cx="1551649" cy="1484186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22258053-5AFB-4418-B84A-121559FA3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5252" y="1843444"/>
              <a:ext cx="1551649" cy="1484186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6" grpId="0" animBg="1"/>
      <p:bldP spid="6" grpId="1" animBg="1"/>
      <p:bldP spid="9" grpId="0" animBg="1"/>
      <p:bldP spid="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7681" y="2895600"/>
            <a:ext cx="5029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no</a:t>
            </a:r>
            <a:r>
              <a:rPr lang="bn-BD" sz="5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-12</a:t>
            </a:r>
            <a:r>
              <a:rPr lang="en-US" sz="5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n-BD" sz="5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activity-A </a:t>
            </a:r>
            <a:r>
              <a:rPr lang="en-US" sz="5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 </a:t>
            </a:r>
            <a:r>
              <a:rPr lang="bn-BD" sz="5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sz="5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 read.</a:t>
            </a:r>
            <a:r>
              <a:rPr lang="bn-BD" sz="5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9174702">
            <a:off x="362478" y="1895525"/>
            <a:ext cx="50509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work</a:t>
            </a:r>
          </a:p>
        </p:txBody>
      </p:sp>
      <p:pic>
        <p:nvPicPr>
          <p:cNvPr id="4" name="Picture 3" descr="Picture1.png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979" y="2895600"/>
            <a:ext cx="3269007" cy="326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6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45533" y="3958715"/>
            <a:ext cx="1949870" cy="2261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5"/>
          </a:p>
        </p:txBody>
      </p:sp>
      <p:sp>
        <p:nvSpPr>
          <p:cNvPr id="5" name="Rectangle 4"/>
          <p:cNvSpPr/>
          <p:nvPr/>
        </p:nvSpPr>
        <p:spPr>
          <a:xfrm>
            <a:off x="548482" y="990600"/>
            <a:ext cx="1013459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That’s</a:t>
            </a:r>
            <a:r>
              <a:rPr lang="en-US" sz="5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5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5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n-BD" sz="5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54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oday</a:t>
            </a:r>
            <a:r>
              <a:rPr lang="en-US" sz="5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5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CC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Thanks.</a:t>
            </a:r>
          </a:p>
          <a:p>
            <a:pPr algn="ctr"/>
            <a:r>
              <a:rPr lang="en-US" sz="5400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  <a:r>
              <a:rPr lang="en-US" sz="5400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99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5400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tomorrow.</a:t>
            </a:r>
          </a:p>
          <a:p>
            <a:pPr algn="ctr"/>
            <a:r>
              <a:rPr lang="en-US" sz="5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5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5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en-US" sz="5400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C4F54F-CD53-4D68-9439-021367925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24" y="3714603"/>
            <a:ext cx="10854714" cy="275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4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8082" y="609600"/>
            <a:ext cx="914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Black" pitchFamily="34" charset="0"/>
              </a:rPr>
              <a:t> 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environment by greetings song. </a:t>
            </a:r>
          </a:p>
          <a:p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777082" y="2005694"/>
            <a:ext cx="45719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Hello! Hello!</a:t>
            </a:r>
          </a:p>
          <a:p>
            <a:pPr algn="ctr"/>
            <a:r>
              <a:rPr lang="en-US" sz="32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How are you?</a:t>
            </a:r>
          </a:p>
          <a:p>
            <a:pPr algn="ctr"/>
            <a:r>
              <a:rPr lang="en-US" sz="32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I’m very well, thank you. Thank you.</a:t>
            </a:r>
          </a:p>
          <a:p>
            <a:pPr algn="ctr"/>
            <a:r>
              <a:rPr lang="en-US" sz="32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And how are you?</a:t>
            </a:r>
          </a:p>
          <a:p>
            <a:pPr algn="ctr"/>
            <a:r>
              <a:rPr lang="en-US" sz="32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I’m very well , too.</a:t>
            </a:r>
          </a:p>
          <a:p>
            <a:pPr algn="ctr"/>
            <a:r>
              <a:rPr lang="en-US" sz="32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Thank you , thank you. 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A5ED663-D4BB-4E4F-AAD7-98F527CE6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081" y="2138882"/>
            <a:ext cx="5386648" cy="327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7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9482" y="685800"/>
            <a:ext cx="967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Checking homework and justify the previous lesson by the following ways:-  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481" y="2133600"/>
            <a:ext cx="7239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many children are </a:t>
            </a:r>
            <a:r>
              <a:rPr lang="bn-BD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dancing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081" y="3276600"/>
            <a:ext cx="624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many children are </a:t>
            </a:r>
            <a:r>
              <a:rPr lang="bn-BD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9881" y="4724400"/>
            <a:ext cx="64232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many </a:t>
            </a:r>
            <a:r>
              <a:rPr lang="bn-BD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are dancing?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1D4E3B2-276A-4479-9178-C70465376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704" y="4542558"/>
            <a:ext cx="3503977" cy="122962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03E92A7-2422-48FF-8E28-8FEB82C1A98C}"/>
              </a:ext>
            </a:extLst>
          </p:cNvPr>
          <p:cNvGrpSpPr/>
          <p:nvPr/>
        </p:nvGrpSpPr>
        <p:grpSpPr>
          <a:xfrm>
            <a:off x="7116915" y="3058345"/>
            <a:ext cx="3893400" cy="1069796"/>
            <a:chOff x="6934817" y="2955132"/>
            <a:chExt cx="4073018" cy="115873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66E3CED-35AD-4ECA-B2A0-7C0A3FA9C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4817" y="2957578"/>
              <a:ext cx="2071685" cy="115628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5ACF2F1-7CC3-4589-BC32-2FAA6BF08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6150" y="2955132"/>
              <a:ext cx="2071685" cy="1146077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61C771C5-23F4-4006-8B9E-2E0A64D30F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077" y="1754791"/>
            <a:ext cx="2227840" cy="1193349"/>
          </a:xfrm>
          <a:prstGeom prst="rect">
            <a:avLst/>
          </a:prstGeom>
          <a:ln>
            <a:noFill/>
          </a:ln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D64A27F-A523-4532-8F3D-67D4F86F4A0C}"/>
              </a:ext>
            </a:extLst>
          </p:cNvPr>
          <p:cNvSpPr/>
          <p:nvPr/>
        </p:nvSpPr>
        <p:spPr>
          <a:xfrm>
            <a:off x="6895515" y="1745110"/>
            <a:ext cx="4168563" cy="115770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A07BEB9-FAFA-4C54-B080-6C0912519C70}"/>
              </a:ext>
            </a:extLst>
          </p:cNvPr>
          <p:cNvSpPr/>
          <p:nvPr/>
        </p:nvSpPr>
        <p:spPr>
          <a:xfrm>
            <a:off x="6895515" y="3060604"/>
            <a:ext cx="4168564" cy="1180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6D0BB4F-CBD7-49A2-93D9-65EC983B8358}"/>
              </a:ext>
            </a:extLst>
          </p:cNvPr>
          <p:cNvSpPr/>
          <p:nvPr/>
        </p:nvSpPr>
        <p:spPr>
          <a:xfrm>
            <a:off x="6895515" y="4472474"/>
            <a:ext cx="4168564" cy="12953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127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27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y-holding-framed-board-garden-illustration-white-background-310923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081" y="457200"/>
            <a:ext cx="9144000" cy="59893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72481" y="762000"/>
            <a:ext cx="4800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Today’s our lesson is</a:t>
            </a:r>
            <a:endParaRPr lang="en-US" sz="3600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86866" y="1408332"/>
            <a:ext cx="33242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Unit-</a:t>
            </a:r>
            <a:r>
              <a:rPr lang="bn-BD" sz="32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2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(Numbers)</a:t>
            </a:r>
            <a:r>
              <a:rPr lang="en-US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48682" y="1828800"/>
            <a:ext cx="441959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Lessons:(1-3)</a:t>
            </a:r>
          </a:p>
          <a:p>
            <a:pPr algn="ctr"/>
            <a:r>
              <a:rPr lang="en-US" sz="320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Activity - A</a:t>
            </a:r>
            <a:endParaRPr lang="en-US" sz="3200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14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539081" y="757535"/>
            <a:ext cx="7033260" cy="762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LEARNING OUTCOMES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4843" y="1604243"/>
            <a:ext cx="10104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end of the lesson students will be able to---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0881" y="2209800"/>
            <a:ext cx="1036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Listening: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1.1.1 become familiar with English sounds by listening to common English words.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4843" y="3193196"/>
            <a:ext cx="104092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Speaking: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1.1.1 repeat after the teacher simple words and phrases with proper sounds and stress.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1.1.2 say simple words and phrases with proper sounds and stress. </a:t>
            </a:r>
          </a:p>
          <a:p>
            <a:pPr algn="ctr"/>
            <a:endParaRPr lang="en-US" sz="2000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843" y="5257800"/>
            <a:ext cx="10485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 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1.2.1 recognize and read cardinal numbers up to 30.</a:t>
            </a:r>
          </a:p>
        </p:txBody>
      </p:sp>
    </p:spTree>
    <p:extLst>
      <p:ext uri="{BB962C8B-B14F-4D97-AF65-F5344CB8AC3E}">
        <p14:creationId xmlns:p14="http://schemas.microsoft.com/office/powerpoint/2010/main" val="132999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7081" y="276052"/>
            <a:ext cx="4329395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and say.</a:t>
            </a:r>
            <a:endParaRPr lang="en-US" sz="48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1081" y="249280"/>
            <a:ext cx="4329395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are these?</a:t>
            </a:r>
          </a:p>
        </p:txBody>
      </p:sp>
      <p:sp>
        <p:nvSpPr>
          <p:cNvPr id="4" name="Rectangle 3"/>
          <p:cNvSpPr/>
          <p:nvPr/>
        </p:nvSpPr>
        <p:spPr>
          <a:xfrm>
            <a:off x="548482" y="1524000"/>
            <a:ext cx="3052848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many   </a:t>
            </a:r>
            <a:r>
              <a:rPr lang="bn-BD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bird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s?</a:t>
            </a:r>
          </a:p>
        </p:txBody>
      </p:sp>
      <p:sp>
        <p:nvSpPr>
          <p:cNvPr id="5" name="Rectangle 4"/>
          <p:cNvSpPr/>
          <p:nvPr/>
        </p:nvSpPr>
        <p:spPr>
          <a:xfrm>
            <a:off x="3902672" y="1524000"/>
            <a:ext cx="3401376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many  </a:t>
            </a:r>
            <a:r>
              <a:rPr lang="bn-BD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bird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s?</a:t>
            </a:r>
          </a:p>
        </p:txBody>
      </p:sp>
      <p:sp>
        <p:nvSpPr>
          <p:cNvPr id="6" name="Rectangle 5"/>
          <p:cNvSpPr/>
          <p:nvPr/>
        </p:nvSpPr>
        <p:spPr>
          <a:xfrm>
            <a:off x="7603153" y="1524000"/>
            <a:ext cx="3622951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many  </a:t>
            </a:r>
            <a:r>
              <a:rPr lang="bn-BD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bird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s?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F70CDA9-D5FC-4EBA-991E-1FFB90F3BF32}"/>
              </a:ext>
            </a:extLst>
          </p:cNvPr>
          <p:cNvGrpSpPr/>
          <p:nvPr/>
        </p:nvGrpSpPr>
        <p:grpSpPr>
          <a:xfrm>
            <a:off x="324146" y="2926401"/>
            <a:ext cx="3485905" cy="2939541"/>
            <a:chOff x="324305" y="2601891"/>
            <a:chExt cx="4015378" cy="3385650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71F1215-7227-48C7-A8D8-9E6CA463F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81" y="2601891"/>
              <a:ext cx="1804572" cy="1310754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F2E6CCF6-F348-4E64-B8CE-9D0EF6157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5111" y="3707734"/>
              <a:ext cx="1804572" cy="1310754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B6FA604E-60A5-4DEA-B5FF-671F9DC93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928" y="2629340"/>
              <a:ext cx="1804572" cy="1310754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A7C062FB-9DAD-444B-AC59-E1A7599DF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8226" y="4676787"/>
              <a:ext cx="1889441" cy="1310754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D8760477-0887-4F67-8532-BC9F0D1EE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773" y="4601744"/>
              <a:ext cx="1804572" cy="1310754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6D254EA5-C233-40FA-BB20-3FF827C3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3335" y="2672088"/>
              <a:ext cx="1804572" cy="1310754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090A6C5E-224D-43FD-9BF1-FB1C71C51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317" y="3620243"/>
              <a:ext cx="1804572" cy="1310754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933FC135-5B93-4EC7-948D-EACC6147E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305" y="3592794"/>
              <a:ext cx="1804572" cy="1310754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B68FF98-F8CC-4047-AD23-B55E524F64F8}"/>
              </a:ext>
            </a:extLst>
          </p:cNvPr>
          <p:cNvGrpSpPr/>
          <p:nvPr/>
        </p:nvGrpSpPr>
        <p:grpSpPr>
          <a:xfrm>
            <a:off x="3887702" y="2931562"/>
            <a:ext cx="3300769" cy="2820091"/>
            <a:chOff x="3877112" y="2948003"/>
            <a:chExt cx="3480685" cy="3013368"/>
          </a:xfrm>
        </p:grpSpPr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0FAF7E7C-B678-4F8C-91DC-2996C88DD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0426" y="2948003"/>
              <a:ext cx="1566619" cy="1138043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282CED8C-DD79-4215-B471-EE43EB602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7112" y="3874875"/>
              <a:ext cx="1566619" cy="1138043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C2AFF5D5-0986-4275-A0A7-9EC962B81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6761" y="3938220"/>
              <a:ext cx="1566619" cy="1138043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DFBF5AB4-E32B-4113-AB80-A0C10F117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5680" y="2995629"/>
              <a:ext cx="1566619" cy="1138043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F35A6E4C-F717-4446-BEEE-616C7D06E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8333" y="2992112"/>
              <a:ext cx="1566619" cy="1138043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95A590BC-9F39-4300-AA2B-7183C2559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898" y="4788957"/>
              <a:ext cx="1566619" cy="1138043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B608C68E-4FA4-4A4E-92CC-5C45AB903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9139" y="3934703"/>
              <a:ext cx="1566619" cy="1138043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65A77315-A990-44FF-84F5-31D8B3503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3470" y="4823328"/>
              <a:ext cx="1566619" cy="1138043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9E19C4EB-9476-440D-9152-8CF6D8C6D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178" y="4788956"/>
              <a:ext cx="1566619" cy="1138043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1129520-F150-4C21-B6D2-618A1B4CB35A}"/>
              </a:ext>
            </a:extLst>
          </p:cNvPr>
          <p:cNvGrpSpPr/>
          <p:nvPr/>
        </p:nvGrpSpPr>
        <p:grpSpPr>
          <a:xfrm>
            <a:off x="7313281" y="2968644"/>
            <a:ext cx="3419308" cy="2907780"/>
            <a:chOff x="7313281" y="2968644"/>
            <a:chExt cx="3419308" cy="2907780"/>
          </a:xfrm>
        </p:grpSpPr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490EE58B-ED6A-4592-888E-12ECD417A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7240" y="3047474"/>
              <a:ext cx="1566619" cy="1138043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BB3CE27D-4CA4-49A6-84BB-AE7B00F44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281" y="2968644"/>
              <a:ext cx="1566619" cy="1138043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7A6956DE-D588-4A01-8155-AC73C7BAC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5416" y="4885569"/>
              <a:ext cx="1159726" cy="842462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4ADD97E3-735E-42F6-84EA-6B3FBAC9A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0500" y="4952337"/>
              <a:ext cx="1272089" cy="924087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3C1B0295-FE3D-441F-BD2B-C8A6F7860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9043" y="3920127"/>
              <a:ext cx="1566619" cy="1138043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AC2E65C7-E795-40C6-AF68-F1A7C5956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6091" y="4950244"/>
              <a:ext cx="1171441" cy="850973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AA29DA12-4487-43FD-9025-249C23254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162" y="3963454"/>
              <a:ext cx="1566619" cy="1138043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E34B34EA-D13E-4ABC-848E-3EFFDCBDD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9976" y="3852593"/>
              <a:ext cx="1566619" cy="1138043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CD1D136-5CE1-4F68-8993-33BBDA834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6395" y="3090801"/>
              <a:ext cx="1566619" cy="1138043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A6EEE6B0-1C3C-481F-BF41-88D4C5C05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8652" y="4893487"/>
              <a:ext cx="1171441" cy="850973"/>
            </a:xfrm>
            <a:prstGeom prst="rect">
              <a:avLst/>
            </a:prstGeom>
          </p:spPr>
        </p:pic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4C1694A8-B8DE-45B0-B3B1-4BC1269D73A0}"/>
              </a:ext>
            </a:extLst>
          </p:cNvPr>
          <p:cNvSpPr/>
          <p:nvPr/>
        </p:nvSpPr>
        <p:spPr>
          <a:xfrm>
            <a:off x="548482" y="3013608"/>
            <a:ext cx="3052847" cy="286281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F330CD64-605C-4D70-9967-ADC70558D8EE}"/>
              </a:ext>
            </a:extLst>
          </p:cNvPr>
          <p:cNvSpPr/>
          <p:nvPr/>
        </p:nvSpPr>
        <p:spPr>
          <a:xfrm>
            <a:off x="3902673" y="3013607"/>
            <a:ext cx="3401376" cy="286281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AA443DC0-400B-4864-A2A8-45C3B0357494}"/>
              </a:ext>
            </a:extLst>
          </p:cNvPr>
          <p:cNvSpPr/>
          <p:nvPr/>
        </p:nvSpPr>
        <p:spPr>
          <a:xfrm>
            <a:off x="7603153" y="3013606"/>
            <a:ext cx="3622952" cy="286281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0245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0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5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475550" y="1895495"/>
            <a:ext cx="1404012" cy="128380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rIns="91440" rtlCol="0" anchor="ctr" anchorCtr="0">
            <a:noAutofit/>
          </a:bodyPr>
          <a:lstStyle/>
          <a:p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sz="7200" b="1" dirty="0">
                <a:latin typeface="Arial" panose="020B0604020202020204" pitchFamily="34" charset="0"/>
                <a:cs typeface="Times New Roman" pitchFamily="18" charset="0"/>
              </a:rPr>
              <a:t>8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92281" y="2069304"/>
            <a:ext cx="591318" cy="81367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rIns="91440" rtlCol="0" anchor="ctr" anchorCtr="0">
            <a:no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75551" y="3391086"/>
            <a:ext cx="1432224" cy="14045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rIns="91440" rtlCol="0" anchor="ctr" anchorCtr="0">
            <a:noAutofit/>
          </a:bodyPr>
          <a:lstStyle/>
          <a:p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sz="7200" b="1" dirty="0">
                <a:latin typeface="Arial" panose="020B0604020202020204" pitchFamily="34" charset="0"/>
                <a:cs typeface="Times New Roman" pitchFamily="18" charset="0"/>
              </a:rPr>
              <a:t>9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75551" y="5007415"/>
            <a:ext cx="1399260" cy="125847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rIns="91440" rtlCol="0" anchor="ctr" anchorCtr="0">
            <a:noAutofit/>
          </a:bodyPr>
          <a:lstStyle/>
          <a:p>
            <a:r>
              <a:rPr lang="en-US" sz="6000" b="1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bn-BD" sz="7200" b="1" dirty="0">
                <a:latin typeface="Arial" panose="020B0604020202020204" pitchFamily="34" charset="0"/>
                <a:cs typeface="Times New Roman" pitchFamily="18" charset="0"/>
              </a:rPr>
              <a:t>10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38389" y="437540"/>
            <a:ext cx="4706291" cy="6555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rIns="91440" rtlCol="0" anchor="ctr" anchorCtr="0">
            <a:no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and say.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75550" y="1219200"/>
            <a:ext cx="4512329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rIns="91440" rtlCol="0" anchor="ctr" anchorCtr="0">
            <a:no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bn-BD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8480" y="1240480"/>
            <a:ext cx="5486401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rIns="91440" rtlCol="0" anchor="ctr" anchorCtr="0">
            <a:no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</a:t>
            </a:r>
            <a:r>
              <a:rPr lang="bn-BD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vase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are there?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83599" y="2142014"/>
            <a:ext cx="156486" cy="6682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rIns="91440" rtlCol="0" anchor="ctr" anchorCtr="0">
            <a:no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896318" y="2009891"/>
            <a:ext cx="706015" cy="9003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rIns="91440" rtlCol="0" anchor="ctr" anchorCtr="0">
            <a:no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763211" y="3428999"/>
            <a:ext cx="446333" cy="10164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rIns="91440" rtlCol="0" anchor="ctr" anchorCtr="0">
            <a:no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024592" y="3391087"/>
            <a:ext cx="577741" cy="108665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rIns="91440" rtlCol="0" anchor="ctr" anchorCtr="0">
            <a:no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840084" y="5250098"/>
            <a:ext cx="607757" cy="6073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rIns="91440" rtlCol="0" anchor="ctr" anchorCtr="0">
            <a:no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414851" y="5250098"/>
            <a:ext cx="580846" cy="6073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rIns="91440" rtlCol="0" anchor="ctr" anchorCtr="0">
            <a:no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78" name="Rectangle 77"/>
          <p:cNvSpPr/>
          <p:nvPr/>
        </p:nvSpPr>
        <p:spPr>
          <a:xfrm>
            <a:off x="8092281" y="1895495"/>
            <a:ext cx="2895598" cy="128380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 anchor="ctr" anchorCtr="0">
            <a:no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8092281" y="3391085"/>
            <a:ext cx="2895599" cy="14045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 anchor="ctr" anchorCtr="0">
            <a:no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256294" y="3429001"/>
            <a:ext cx="583791" cy="10164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 anchor="ctr" anchorCtr="0">
            <a:noAutofit/>
          </a:bodyPr>
          <a:lstStyle/>
          <a:p>
            <a:pPr algn="ctr"/>
            <a:r>
              <a:rPr lang="en-US" sz="7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72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8109679" y="4989951"/>
            <a:ext cx="2878201" cy="12759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 anchor="ctr" anchorCtr="0">
            <a:no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8422667" y="5293710"/>
            <a:ext cx="429770" cy="55481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 anchor="ctr" anchorCtr="0">
            <a:noAutofit/>
          </a:bodyPr>
          <a:lstStyle/>
          <a:p>
            <a:pPr algn="ctr"/>
            <a:r>
              <a:rPr lang="en-US" sz="7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72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flipH="1">
            <a:off x="9447841" y="2009891"/>
            <a:ext cx="547855" cy="9412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rIns="91440" anchor="ctr" anchorCtr="0">
            <a:no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132993-4148-4EE6-A35A-2DAF2EE37C75}"/>
              </a:ext>
            </a:extLst>
          </p:cNvPr>
          <p:cNvSpPr/>
          <p:nvPr/>
        </p:nvSpPr>
        <p:spPr>
          <a:xfrm>
            <a:off x="700881" y="1897723"/>
            <a:ext cx="5517039" cy="12815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A4FBA8-662D-4717-8DF3-A441C7EFF66E}"/>
              </a:ext>
            </a:extLst>
          </p:cNvPr>
          <p:cNvSpPr/>
          <p:nvPr/>
        </p:nvSpPr>
        <p:spPr>
          <a:xfrm>
            <a:off x="624683" y="3373621"/>
            <a:ext cx="5640220" cy="14220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EAB431-DFF2-427A-8C58-3004DE09A2EC}"/>
              </a:ext>
            </a:extLst>
          </p:cNvPr>
          <p:cNvSpPr/>
          <p:nvPr/>
        </p:nvSpPr>
        <p:spPr>
          <a:xfrm>
            <a:off x="653900" y="4989951"/>
            <a:ext cx="5611003" cy="127593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>
                <a:solidFill>
                  <a:srgbClr val="00B05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3DBD532-5412-4E68-92C4-DAF412E4FEA6}"/>
              </a:ext>
            </a:extLst>
          </p:cNvPr>
          <p:cNvGrpSpPr/>
          <p:nvPr/>
        </p:nvGrpSpPr>
        <p:grpSpPr>
          <a:xfrm>
            <a:off x="680333" y="2165401"/>
            <a:ext cx="5224364" cy="793648"/>
            <a:chOff x="342762" y="2011635"/>
            <a:chExt cx="5750583" cy="96916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36DFD63-D0ED-413C-A887-FB19293A4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778" r="94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762" y="2058152"/>
              <a:ext cx="1202206" cy="922650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60E8F130-D7C3-439E-B1BC-15A5AE9A4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778" r="94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996" y="2045633"/>
              <a:ext cx="1306691" cy="92265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38909E31-BB2F-4723-8208-268C15597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778" r="94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2220" y="2039294"/>
              <a:ext cx="1306691" cy="922650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29FB98FA-B791-4BB3-B10E-A8C044B3B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778" r="94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1224" y="2035166"/>
              <a:ext cx="1285123" cy="922650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0FAD41A5-E9F0-4F16-8CEC-73A0B49E8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778" r="94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6163" y="2036711"/>
              <a:ext cx="1249313" cy="922648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03BD445B-A8B1-4052-92BD-ABBC92CD9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778" r="94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129" y="2019532"/>
              <a:ext cx="1202206" cy="922648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715065CA-ECD8-4B56-8D66-5E893DF61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778" r="94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3118" y="2019531"/>
              <a:ext cx="1152991" cy="922649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088D9AC3-7315-41BF-97F7-8AE0BF88F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778" r="94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8442" y="2011635"/>
              <a:ext cx="1224903" cy="92265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9B28337-3C57-4EDD-BF58-F346C1AF7A53}"/>
              </a:ext>
            </a:extLst>
          </p:cNvPr>
          <p:cNvGrpSpPr/>
          <p:nvPr/>
        </p:nvGrpSpPr>
        <p:grpSpPr>
          <a:xfrm>
            <a:off x="840729" y="3733800"/>
            <a:ext cx="4965552" cy="727986"/>
            <a:chOff x="473183" y="3406575"/>
            <a:chExt cx="5712103" cy="1113032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F7F226DE-432B-4905-86F1-0B9701289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9778" r="94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183" y="3448451"/>
              <a:ext cx="1136499" cy="1071039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1C593AF9-1C09-4D54-B505-8E5AB386E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9778" r="94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499" y="3448569"/>
              <a:ext cx="1071040" cy="1071038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7224003E-32C6-4D71-9E1C-F4389BC4E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9778" r="94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3812" y="3448449"/>
              <a:ext cx="1071040" cy="1071038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2B903794-A066-42B8-9EB1-19B5D671D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9778" r="94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1941" y="3448329"/>
              <a:ext cx="1071040" cy="1071038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0376EBB8-63FE-41E9-9FC0-CA8E6B1D0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9778" r="94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3794" y="3434621"/>
              <a:ext cx="1136499" cy="1071039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2A93ACDB-8F13-427D-A9F4-137B57E57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9778" r="94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252" y="3418283"/>
              <a:ext cx="1071040" cy="1071038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CE76F9F8-0CA1-4435-9540-EE7D53F0C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9778" r="94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6512" y="3406575"/>
              <a:ext cx="1071040" cy="1071038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5C1FAFA3-F7F2-4A4F-B6B1-2D7E933FB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9778" r="94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903" y="3410421"/>
              <a:ext cx="1071040" cy="1071038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02069BB9-528E-4523-B91F-54F2EE0C1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9778" r="94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1682" y="3448328"/>
              <a:ext cx="1113604" cy="996843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BAFCD0D-249B-4953-94F1-F651359F7711}"/>
              </a:ext>
            </a:extLst>
          </p:cNvPr>
          <p:cNvGrpSpPr/>
          <p:nvPr/>
        </p:nvGrpSpPr>
        <p:grpSpPr>
          <a:xfrm>
            <a:off x="703561" y="5139836"/>
            <a:ext cx="5370049" cy="775935"/>
            <a:chOff x="558357" y="5421564"/>
            <a:chExt cx="5051376" cy="524002"/>
          </a:xfrm>
        </p:grpSpPr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8963437A-0EF6-4B37-B86B-CEDB16EEC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9778" r="94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357" y="5421565"/>
              <a:ext cx="983684" cy="508047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CC8168E6-38A3-41B3-A77F-2259949C8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9778" r="94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526" y="5424967"/>
              <a:ext cx="952207" cy="508047"/>
            </a:xfrm>
            <a:prstGeom prst="rect">
              <a:avLst/>
            </a:prstGeom>
          </p:spPr>
        </p:pic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2F24F87E-D89D-41AE-AC9E-A8CBA7DC2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9778" r="94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930" y="5429684"/>
              <a:ext cx="932552" cy="508047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1572728B-EF14-4791-90CD-72C2F5D08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9778" r="94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9662" y="5429684"/>
              <a:ext cx="932551" cy="508047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5E3854E0-A834-4AD7-AF68-D5B61EF8E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9778" r="94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4497" y="5423813"/>
              <a:ext cx="889916" cy="508047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5F3CB90C-7839-4705-BB14-DB320F300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9778" r="94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991" y="5429684"/>
              <a:ext cx="907879" cy="508047"/>
            </a:xfrm>
            <a:prstGeom prst="rect">
              <a:avLst/>
            </a:prstGeom>
          </p:spPr>
        </p:pic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DABC5816-675D-4A3A-9987-030B331AF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9778" r="94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7251" y="5429684"/>
              <a:ext cx="959176" cy="508047"/>
            </a:xfrm>
            <a:prstGeom prst="rect">
              <a:avLst/>
            </a:prstGeom>
          </p:spPr>
        </p:pic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CA158729-DF52-46DF-BF59-E6D96B979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9778" r="94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6905" y="5428019"/>
              <a:ext cx="932551" cy="508047"/>
            </a:xfrm>
            <a:prstGeom prst="rect">
              <a:avLst/>
            </a:prstGeom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72644EE3-F047-40F8-8503-95DD14724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9778" r="94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3090" y="5437519"/>
              <a:ext cx="962810" cy="508047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6F361BE0-901C-4262-A896-0B9B984CF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9778" r="94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0233" y="5421564"/>
              <a:ext cx="951773" cy="508047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50B3D59-FCA2-4A00-99A9-94339E9E09B2}"/>
              </a:ext>
            </a:extLst>
          </p:cNvPr>
          <p:cNvSpPr/>
          <p:nvPr/>
        </p:nvSpPr>
        <p:spPr>
          <a:xfrm>
            <a:off x="10039160" y="1895495"/>
            <a:ext cx="3132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72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26F143-100B-4A32-8FB1-8A5F46C12181}"/>
              </a:ext>
            </a:extLst>
          </p:cNvPr>
          <p:cNvSpPr/>
          <p:nvPr/>
        </p:nvSpPr>
        <p:spPr>
          <a:xfrm>
            <a:off x="9602334" y="3346081"/>
            <a:ext cx="601570" cy="11897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58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3" grpId="0" animBg="1"/>
      <p:bldP spid="30" grpId="0" animBg="1"/>
      <p:bldP spid="47" grpId="0" animBg="1"/>
      <p:bldP spid="49" grpId="0" animBg="1"/>
      <p:bldP spid="49" grpId="1" animBg="1"/>
      <p:bldP spid="49" grpId="2" animBg="1"/>
      <p:bldP spid="43" grpId="0" animBg="1"/>
      <p:bldP spid="44" grpId="0" animBg="1"/>
      <p:bldP spid="46" grpId="0" animBg="1"/>
      <p:bldP spid="50" grpId="0" animBg="1"/>
      <p:bldP spid="54" grpId="0" animBg="1"/>
      <p:bldP spid="55" grpId="0" animBg="1"/>
      <p:bldP spid="78" grpId="0" animBg="1"/>
      <p:bldP spid="81" grpId="0" animBg="1"/>
      <p:bldP spid="82" grpId="0" animBg="1"/>
      <p:bldP spid="83" grpId="0" animBg="1"/>
      <p:bldP spid="84" grpId="0" animBg="1"/>
      <p:bldP spid="2" grpId="0" animBg="1"/>
      <p:bldP spid="17" grpId="0" animBg="1"/>
      <p:bldP spid="21" grpId="0" animBg="1"/>
      <p:bldP spid="22" grpId="0" animBg="1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603001" y="4352400"/>
            <a:ext cx="1065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40746" y="5143175"/>
            <a:ext cx="1837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eight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85145" y="4261832"/>
            <a:ext cx="987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60452" y="5152792"/>
            <a:ext cx="1837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nine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890344" y="4261832"/>
            <a:ext cx="1487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890345" y="5177859"/>
            <a:ext cx="14879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ten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4719" y="5867400"/>
            <a:ext cx="3530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 after me.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25480" y="5867400"/>
            <a:ext cx="4360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Spell out the words.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5425281" y="5867400"/>
            <a:ext cx="4953000" cy="58477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777081" y="1733728"/>
            <a:ext cx="5029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oranges?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96081" y="380999"/>
            <a:ext cx="10591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open your book at page </a:t>
            </a:r>
            <a:r>
              <a:rPr lang="bn-BD" sz="4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4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see the activity- A( Look and say).</a:t>
            </a:r>
            <a:endParaRPr lang="en-US" sz="40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977481" y="6080773"/>
            <a:ext cx="3048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Techniques: SGW</a:t>
            </a:r>
            <a:endParaRPr lang="en-US" sz="2800" cap="none" spc="0" dirty="0">
              <a:ln w="1905"/>
              <a:solidFill>
                <a:srgbClr val="00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6D4609-5E04-48D6-8DF8-037C4FEC36CC}"/>
              </a:ext>
            </a:extLst>
          </p:cNvPr>
          <p:cNvSpPr/>
          <p:nvPr/>
        </p:nvSpPr>
        <p:spPr>
          <a:xfrm>
            <a:off x="4121175" y="2529136"/>
            <a:ext cx="3412038" cy="18232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6E7EBC-D72F-4808-9AA2-A331E77FE2D6}"/>
              </a:ext>
            </a:extLst>
          </p:cNvPr>
          <p:cNvSpPr/>
          <p:nvPr/>
        </p:nvSpPr>
        <p:spPr>
          <a:xfrm>
            <a:off x="7973778" y="2529136"/>
            <a:ext cx="3412038" cy="17972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52B4962-F789-47EF-9A07-AD1BB64A2068}"/>
              </a:ext>
            </a:extLst>
          </p:cNvPr>
          <p:cNvSpPr/>
          <p:nvPr/>
        </p:nvSpPr>
        <p:spPr>
          <a:xfrm>
            <a:off x="226748" y="2566093"/>
            <a:ext cx="3479890" cy="180772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9ED8917-F580-47CA-A5B5-0CE7F9870E31}"/>
              </a:ext>
            </a:extLst>
          </p:cNvPr>
          <p:cNvGrpSpPr/>
          <p:nvPr/>
        </p:nvGrpSpPr>
        <p:grpSpPr>
          <a:xfrm>
            <a:off x="554719" y="2483949"/>
            <a:ext cx="3027344" cy="1685547"/>
            <a:chOff x="554719" y="2483949"/>
            <a:chExt cx="2981418" cy="168554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DAB9422-BE15-4458-9EF8-D54B90613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386" y="2533670"/>
              <a:ext cx="881132" cy="881132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84CC707C-AFA5-46F8-ADE5-93A685596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453" y="2519003"/>
              <a:ext cx="881132" cy="88113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7BC9C88-01B0-455A-BBC3-C348D8100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2301" y="2513589"/>
              <a:ext cx="881132" cy="881132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31B4C87-33FF-43AC-981D-7A58A7C3C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5005" y="2483949"/>
              <a:ext cx="881132" cy="881132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AE61F37-CB74-4BE4-8E6A-69B19F7AA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719" y="3257895"/>
              <a:ext cx="881132" cy="881132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84E140D9-948D-41F0-82C0-38B41BC87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250" y="3288364"/>
              <a:ext cx="881132" cy="881132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5F8ADF3C-78E4-4E15-9011-6B991236C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2423" y="3273697"/>
              <a:ext cx="881132" cy="881132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C0E4C74F-83E9-458E-8504-54EFF6442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7077" y="3257895"/>
              <a:ext cx="881132" cy="881132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E5DDB0-04EB-482D-B480-0DD687B5910A}"/>
              </a:ext>
            </a:extLst>
          </p:cNvPr>
          <p:cNvGrpSpPr/>
          <p:nvPr/>
        </p:nvGrpSpPr>
        <p:grpSpPr>
          <a:xfrm>
            <a:off x="4085110" y="2524850"/>
            <a:ext cx="3494418" cy="1602205"/>
            <a:chOff x="4085110" y="2524850"/>
            <a:chExt cx="3494418" cy="1602205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CDE1A7B-FBA3-44BF-AF0B-6817C8EEC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5110" y="2543287"/>
              <a:ext cx="881132" cy="881132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68E4A9EC-4804-4946-A0CF-FA9515C11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5959" y="2524850"/>
              <a:ext cx="881132" cy="881132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DB47352A-EB75-4D4D-9B16-6341367FA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3289" y="3204757"/>
              <a:ext cx="881132" cy="881132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C11E9CB3-C1D0-40C4-B5E7-E0D1AF6CB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9850" y="2549017"/>
              <a:ext cx="881132" cy="881132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93734166-49DF-447F-899B-A7A547CBE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4138" y="3192953"/>
              <a:ext cx="881132" cy="881132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7325FBFD-30AE-4A8F-A46A-E853A83C3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2520" y="3219438"/>
              <a:ext cx="881132" cy="881132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29B02909-F684-4FE1-8004-C7EAE356A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317" y="3245923"/>
              <a:ext cx="881132" cy="881132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13F6317D-5B23-43BF-9E20-90D9311AD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632" y="2567454"/>
              <a:ext cx="881132" cy="881132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3292EC7D-8EEE-4043-AD05-9E73FB0D1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8396" y="2549729"/>
              <a:ext cx="881132" cy="881132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EE7828-C485-493E-8ABA-3149E92B7994}"/>
              </a:ext>
            </a:extLst>
          </p:cNvPr>
          <p:cNvGrpSpPr/>
          <p:nvPr/>
        </p:nvGrpSpPr>
        <p:grpSpPr>
          <a:xfrm>
            <a:off x="8001312" y="2533512"/>
            <a:ext cx="3412038" cy="1621317"/>
            <a:chOff x="7883791" y="2533511"/>
            <a:chExt cx="3602069" cy="1689021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A73BECE6-81F2-4AAD-BF6C-E9B70D9FF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3791" y="2567454"/>
              <a:ext cx="881132" cy="881132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8953499C-21FB-47F2-A0EA-3F5D3BFB6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3170" y="2567454"/>
              <a:ext cx="881132" cy="881132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CA463BF0-587D-469C-9CE6-9C45E82EC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7187" y="2551141"/>
              <a:ext cx="881132" cy="881132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1E8CCE85-39DC-4657-842B-E05699D49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9712" y="2533511"/>
              <a:ext cx="881132" cy="881132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02C93EC5-FB5B-4D02-8D3F-B5CC30097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6943" y="2549017"/>
              <a:ext cx="881132" cy="881132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4E6AA35-452A-4D25-A1E4-4AA82BA49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1207" y="3302100"/>
              <a:ext cx="881132" cy="881132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E45E1811-783A-40A9-BC29-ABBFB1C8B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5317" y="3341400"/>
              <a:ext cx="881132" cy="881132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158EC8FF-C09B-4A42-97E4-7E1E38786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5970" y="3325087"/>
              <a:ext cx="881132" cy="881132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BB1E6509-D211-4FA4-8901-63C7DA755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5842" y="3307457"/>
              <a:ext cx="881132" cy="881132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042BBA9E-4674-4A4A-B3CC-73D645915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4728" y="3307457"/>
              <a:ext cx="881132" cy="881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066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4" grpId="0"/>
      <p:bldP spid="38" grpId="0"/>
      <p:bldP spid="39" grpId="0" animBg="1"/>
      <p:bldP spid="39" grpId="1" animBg="1"/>
      <p:bldP spid="39" grpId="2" animBg="1"/>
      <p:bldP spid="51" grpId="0"/>
      <p:bldP spid="6" grpId="0" animBg="1"/>
      <p:bldP spid="6" grpId="1" animBg="1"/>
      <p:bldP spid="8" grpId="0" animBg="1"/>
      <p:bldP spid="8" grpId="1" animBg="1"/>
      <p:bldP spid="40" grpId="0" animBg="1"/>
      <p:bldP spid="4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4324</TotalTime>
  <Words>614</Words>
  <Application>Microsoft Office PowerPoint</Application>
  <PresentationFormat>Custom</PresentationFormat>
  <Paragraphs>157</Paragraphs>
  <Slides>23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Nikosh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Kalyan Brata Biswas</cp:lastModifiedBy>
  <cp:revision>590</cp:revision>
  <dcterms:created xsi:type="dcterms:W3CDTF">2006-08-16T00:00:00Z</dcterms:created>
  <dcterms:modified xsi:type="dcterms:W3CDTF">2020-06-08T14:08:02Z</dcterms:modified>
</cp:coreProperties>
</file>