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81" r:id="rId3"/>
    <p:sldId id="282" r:id="rId4"/>
    <p:sldId id="259" r:id="rId5"/>
    <p:sldId id="276" r:id="rId6"/>
    <p:sldId id="271" r:id="rId7"/>
    <p:sldId id="264" r:id="rId8"/>
    <p:sldId id="278" r:id="rId9"/>
    <p:sldId id="266" r:id="rId10"/>
    <p:sldId id="268" r:id="rId11"/>
    <p:sldId id="270" r:id="rId12"/>
    <p:sldId id="279" r:id="rId13"/>
    <p:sldId id="280" r:id="rId14"/>
    <p:sldId id="275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P" initials="H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6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07T23:34:44.198" idx="2">
    <p:pos x="106" y="106"/>
    <p:text>Bikash Chandra Kundu,Assistant Teacher,Govt.C.S.Pilot Model High School,Kachua,Bagerhat.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192CE-3A18-476A-B995-F1D447AA348E}" type="datetimeFigureOut">
              <a:rPr lang="en-US" smtClean="0"/>
              <a:pPr/>
              <a:t>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FD907-16D6-417E-A6AB-69A4DA81DE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941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5237-87E5-4331-B49D-4921DE321426}" type="datetime1">
              <a:rPr lang="en-US" smtClean="0"/>
              <a:pPr/>
              <a:t>6/8/2020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BA01-994C-4DF3-B174-8F6C9948B94A}" type="datetime1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3B85-B126-4B4E-A8DB-18D4EDFB66B1}" type="datetime1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7BA2-03AB-4188-A8B8-982B5928A909}" type="datetime1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FF50-2C52-4DB9-85FD-B0F1E715C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080BA-C897-436D-8565-D2A1C203D4E6}" type="datetime1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FF50-2C52-4DB9-85FD-B0F1E715C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35A29-9846-4EDC-8588-51F8D8723AE6}" type="datetime1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FF50-2C52-4DB9-85FD-B0F1E715C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EFFD-EB6E-4829-8A82-4B08912A44CD}" type="datetime1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FF50-2C52-4DB9-85FD-B0F1E715C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B73F-12B1-433A-AE8E-B649F368C945}" type="datetime1">
              <a:rPr lang="en-US" smtClean="0"/>
              <a:pPr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FF50-2C52-4DB9-85FD-B0F1E715C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16AB8-7199-4169-ACA0-4CC573E5EA80}" type="datetime1">
              <a:rPr lang="en-US" smtClean="0"/>
              <a:pPr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FF50-2C52-4DB9-85FD-B0F1E715C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A77-0075-4F9B-89CD-F6C1F77B9DFB}" type="datetime1">
              <a:rPr lang="en-US" smtClean="0"/>
              <a:pPr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FF50-2C52-4DB9-85FD-B0F1E715C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6861-ADC1-4A3F-8EA4-8152F6FBBA02}" type="datetime1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FF50-2C52-4DB9-85FD-B0F1E715C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36F6-8CD9-4CCB-8605-AA5155E713FC}" type="datetime1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6CCA-1297-4D18-80CA-41254ED5A00F}" type="datetime1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FF50-2C52-4DB9-85FD-B0F1E715C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5D01-B9FA-411B-B34A-733B553CE7B1}" type="datetime1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FF50-2C52-4DB9-85FD-B0F1E715C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E416C-85B5-42F1-A270-0CF399189128}" type="datetime1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2FF50-2C52-4DB9-85FD-B0F1E715C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A4B0E-98D6-46AE-8414-A443B17E0915}" type="datetime1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78FD-F1B4-435E-B479-EB17CBE1D617}" type="datetime1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A94C7-B119-4FB1-B6F7-DD8D8D31AAD1}" type="datetime1">
              <a:rPr lang="en-US" smtClean="0"/>
              <a:pPr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4190-6577-4A42-97D3-05D3168D2784}" type="datetime1">
              <a:rPr lang="en-US" smtClean="0"/>
              <a:pPr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7DC41-7D8B-4DFE-B0AE-A6BFB32D406C}" type="datetime1">
              <a:rPr lang="en-US" smtClean="0"/>
              <a:pPr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14FD-7209-43F7-9681-8938A2F40AEE}" type="datetime1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C379-C935-4197-81CE-AB989FD45471}" type="datetime1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8A846B-DA68-4921-B9A2-E7C98E839A94}" type="datetime1">
              <a:rPr lang="en-US" smtClean="0"/>
              <a:pPr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NikoshBAN" pitchFamily="2" charset="0"/>
                <a:cs typeface="NikoshBAN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 dir="rd"/>
  </p:transition>
  <p:timing>
    <p:tnLst>
      <p:par>
        <p:cTn id="1" dur="indefinite" restart="never" nodeType="tmRoot"/>
      </p:par>
    </p:tnLst>
  </p:timing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70DBD-781A-4B78-9F26-8BF5315F075F}" type="datetime1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2FF50-2C52-4DB9-85FD-B0F1E715CC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bikashkundu1175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User\Desktop\podder.wmv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User\Desktop\podder.wmv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8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838200"/>
            <a:ext cx="7776085" cy="5029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3124200" y="2895600"/>
            <a:ext cx="3200400" cy="15696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4490-39A1-435D-9AE9-11E15DB10A5D}" type="datetime1">
              <a:rPr lang="en-US" smtClean="0"/>
              <a:pPr/>
              <a:t>6/8/2020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81200" y="6416675"/>
            <a:ext cx="5410200" cy="365125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Kundu,Govt.C.S.Pilot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Model High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School,Kachua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Bagerhat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52400" y="965200"/>
            <a:ext cx="1905000" cy="863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বেত 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965200"/>
            <a:ext cx="6934200" cy="863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বেতের ঝুড়ি, বাল্বশেড, চায়ের ট্রে, দোলনা ইত্যাদি।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52400" y="1905000"/>
            <a:ext cx="1905000" cy="863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পাট 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1955800"/>
            <a:ext cx="6934200" cy="863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স্কুল ব্যাগ, দেয়াল মাদুর, শিকা, কার্পেট, থলে ইত্যাদি।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52400" y="2946400"/>
            <a:ext cx="1905000" cy="863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মৃৎ 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2946400"/>
            <a:ext cx="6934200" cy="863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ফল, ফুল, পুতুল,  ফুলদানী, ফুলেরটব ইত্যাদি।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52400" y="3937000"/>
            <a:ext cx="1905000" cy="863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বস্ত্র 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400" y="3937000"/>
            <a:ext cx="6934200" cy="863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শাড়ি, লুঙ্গি, থ্রীপিস, চাদর, শীতবস্ত্র, গামছা, ইত্যাদি।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52400" y="4927600"/>
            <a:ext cx="1905000" cy="863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বাঁশ 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7400" y="4927600"/>
            <a:ext cx="6934200" cy="863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ঢালা, কুলা, চালুন, ঝুড়ি, ফুলদানী, চাটাই ইত্যাদি।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52400" y="5943600"/>
            <a:ext cx="1905000" cy="863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হস্ত 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7400" y="5943600"/>
            <a:ext cx="6934200" cy="863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শীতল পাটি, নকশী কাঁথা, উলের সোয়েটার, সতরঞ্জি ইত্যাদি।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46786"/>
            <a:ext cx="5410200" cy="923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কুটির শিল্পের ক্ষেত্র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33F594B0-B770-49E6-A5A9-6AFF880D4E71}" type="datetime1">
              <a:rPr lang="en-US" smtClean="0"/>
              <a:pPr/>
              <a:t>6/8/2020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514600" y="6675437"/>
            <a:ext cx="5105400" cy="365125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Kundu,Govt.C.S.Pilot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Model High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School,Kachua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Bagerhat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3782270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28600"/>
            <a:ext cx="3962399" cy="2877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383" y="3148385"/>
            <a:ext cx="3670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বেতের তৈরি জিনিসপত্র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5900" y="3106598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মাটির তৈরি জিনিসপত্র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Doel-1612i3\Desktop\Sagir Ahmed\matir jin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4267200" cy="287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1" y="3691372"/>
            <a:ext cx="4267200" cy="25570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824213"/>
            <a:ext cx="4191000" cy="24241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43601" y="6248399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বস্ত্র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শিল্প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104898" y="6278949"/>
            <a:ext cx="205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কুটির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পণ্য</a:t>
            </a:r>
            <a:endParaRPr lang="en-US" sz="32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FA0812A4-4FBE-40F5-BA4F-802376C20822}" type="datetime1">
              <a:rPr lang="en-US" smtClean="0"/>
              <a:pPr/>
              <a:t>6/8/2020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133600" y="6675437"/>
            <a:ext cx="4953000" cy="365125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Kundu,Govt.C.S.Pilot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Model High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School,Kachua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Bagerhat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7448200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el-1612i3\Desktop\Sagir Ahmed\Toys-R-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31" y="152400"/>
            <a:ext cx="4322469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oel-1612i3\Desktop\Sagir Ahmed\r288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"/>
            <a:ext cx="3907270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oel-1612i3\Desktop\Sagir Ahmed\4c24749e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331" y="3352800"/>
            <a:ext cx="4322469" cy="287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oel-1612i3\Desktop\Sagir Ahmed\bangladesh_bank_no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52800"/>
            <a:ext cx="3907270" cy="287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2654708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খেলনা গাড়ি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2666999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লাকড়ি তৈরি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8665" y="6262142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নার্সারি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9084" y="6204307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অল্প টাকা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0504C676-7E42-46F9-9128-897DF9265AD3}" type="datetime1">
              <a:rPr lang="en-US" smtClean="0"/>
              <a:pPr/>
              <a:t>6/8/2020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209800" y="6675437"/>
            <a:ext cx="4953000" cy="365125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Kundu,Govt.C.S.Pilot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Model High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School,Kachua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Bagerhat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3883017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762000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8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10583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বেকার সমস্যা দূরীকর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কুটির শিল্পের ভূমিকা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85AE-DC5C-41C7-A0D7-0AE90FB856E4}" type="datetime1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1200" y="6416675"/>
            <a:ext cx="5638800" cy="365125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Kundu,Govt.C.S.Pilot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Model High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School,Kachua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Bagerhat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844856"/>
      </p:ext>
    </p:extLst>
  </p:cSld>
  <p:clrMapOvr>
    <a:masterClrMapping/>
  </p:clrMapOvr>
  <p:transition>
    <p:cover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286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362200"/>
            <a:ext cx="769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কুটির শিল্প কী 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কয়েকটি কুটির শিল্পের নাম বল।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গ্রা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মী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ণ মহিলাদের কর্মসংস্থানে কুটির শিল্পের ভূমিকা কী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BA1D8799-CE3B-4961-8460-15E484A43405}" type="datetime1">
              <a:rPr lang="en-US" smtClean="0"/>
              <a:pPr/>
              <a:t>6/8/2020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675437"/>
            <a:ext cx="4953000" cy="365125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Kundu,Govt.C.S.Pilot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Model High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School,Kachua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Bagerhat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8912925"/>
      </p:ext>
    </p:extLst>
  </p:cSld>
  <p:clrMapOvr>
    <a:masterClrMapping/>
  </p:clrMapOvr>
  <p:transition>
    <p:cover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6610" y="1143000"/>
            <a:ext cx="4343400" cy="29082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4196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‘‘বাংলাদেশের আর্থ-সামাজিক উন্নয়নে কুটির শিল্পের অবদান অনিস্বীকার্য’’ উক্তিটি বিশ্লেষণ কর।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22C1-6D01-4D77-ACB5-797BF73FB122}" type="datetime1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828800" y="6675437"/>
            <a:ext cx="5562600" cy="365125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Kundu,Govt.C.S.Pilot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Model High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School,Kachua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Bagerhat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2211228"/>
      </p:ext>
    </p:extLst>
  </p:cSld>
  <p:clrMapOvr>
    <a:masterClrMapping/>
  </p:clrMapOvr>
  <p:transition>
    <p:cover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C07BA8E5-7950-4309-8D7C-A3593A8DFECC}" type="datetime1">
              <a:rPr lang="en-US" smtClean="0"/>
              <a:pPr/>
              <a:t>6/8/2020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9800" y="6675437"/>
            <a:ext cx="5029200" cy="365125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Kundu,Govt.C.S.Pilot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Model High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School,Kachua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Bagerhat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pic>
        <p:nvPicPr>
          <p:cNvPr id="34818" name="Picture 2" descr="C:\Users\SONALI\Desktop\Bikash\IMG_20191114_083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10600" cy="6096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19400" y="1066800"/>
            <a:ext cx="472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538438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ONALI\Downloads\picture-85910-14465266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752600"/>
            <a:ext cx="2057400" cy="1682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1B4B3E3-8A45-4D73-9D40-09645E6DE0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4588" y="0"/>
            <a:ext cx="1449412" cy="3124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533400"/>
            <a:ext cx="4191000" cy="10156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3505200"/>
            <a:ext cx="426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৫০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১7/03/২০২০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50520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কুন্ডু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সি,এস,পাইলট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কচুয়া,বাগেরহাট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০১৭১৪-৭৬৬৬৫৬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bikashkundu1175@gmail.com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33400" y="6492875"/>
            <a:ext cx="2133600" cy="365125"/>
          </a:xfrm>
        </p:spPr>
        <p:txBody>
          <a:bodyPr/>
          <a:lstStyle/>
          <a:p>
            <a:fld id="{0594441D-18E8-4946-81F3-E21CB7BA040D}" type="datetime1">
              <a:rPr lang="en-US" smtClean="0">
                <a:solidFill>
                  <a:schemeClr val="tx1"/>
                </a:solidFill>
              </a:rPr>
              <a:pPr/>
              <a:t>6/8/2020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590800" y="6743700"/>
            <a:ext cx="5715000" cy="2286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Kundu,Govt.C.S.Pilot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 High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School,Kachua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Bagerhat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R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00600" y="228601"/>
            <a:ext cx="3875565" cy="2819399"/>
          </a:xfrm>
        </p:spPr>
      </p:pic>
      <p:sp>
        <p:nvSpPr>
          <p:cNvPr id="9" name="TextBox 8"/>
          <p:cNvSpPr txBox="1"/>
          <p:nvPr/>
        </p:nvSpPr>
        <p:spPr>
          <a:xfrm>
            <a:off x="4955458" y="3002699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তৈরি সামগ্রি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4498" y="6273225"/>
            <a:ext cx="3740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মাটির জিনিস তৈরি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Doel-1612i3\Desktop\Sagir Ahmed\kapore ful a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24014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oel-1612i3\Desktop\Jashim uddin\news_image_2012-08-07_165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404485" cy="277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4513" y="3002699"/>
            <a:ext cx="2713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নকশিকাঁথা তৈরি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8802" y="626154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পাট তৈরি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3429000"/>
            <a:ext cx="4343400" cy="2735629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228600" y="6492875"/>
            <a:ext cx="2133600" cy="365125"/>
          </a:xfrm>
        </p:spPr>
        <p:txBody>
          <a:bodyPr/>
          <a:lstStyle/>
          <a:p>
            <a:fld id="{AA09C4E5-589F-4BB2-A741-0B672EFA4791}" type="datetime1">
              <a:rPr lang="en-US" smtClean="0"/>
              <a:pPr/>
              <a:t>6/8/2020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133600" y="6675437"/>
            <a:ext cx="5334000" cy="365125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Kundu,Govt.C.S.Pilot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Model High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School,Kachua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Bagerhat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9427841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0"/>
            <a:ext cx="4038600" cy="2663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0"/>
            <a:ext cx="4343400" cy="2663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442760"/>
            <a:ext cx="4038600" cy="2805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3404418"/>
            <a:ext cx="4343400" cy="28439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0600" y="2667000"/>
            <a:ext cx="1602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ঝুড়ি বানাচ্ছে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266376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পাটের তৈরি ম্যাট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62484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তাঁতী কাপড়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বুনছে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6283868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বেতের তৈরি আসবাবপত্র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4364415C-0472-45CF-BC05-BB21FE066497}" type="datetime1">
              <a:rPr lang="en-US" smtClean="0"/>
              <a:pPr/>
              <a:t>6/8/2020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2362200" y="6675437"/>
            <a:ext cx="5334000" cy="365125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Kundu,Govt.C.S.Pilot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Model High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School,Kachua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Bagerhat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8681955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2209800"/>
            <a:ext cx="861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কুটির শিল্প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227A-F7D6-4974-83F5-387AE6ABC0AE}" type="datetime1">
              <a:rPr lang="en-US" smtClean="0"/>
              <a:pPr/>
              <a:t>6/8/2020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675437"/>
            <a:ext cx="5029200" cy="365125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Kundu,Govt.C.S.Pilot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Model High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School,Kachua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Bagerhat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779296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6279"/>
            <a:ext cx="7848600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bn-BD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BD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  <a:p>
            <a:pPr marL="685800" indent="-6858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কুটির শিল্প কী তা বলতে পারবে।</a:t>
            </a:r>
          </a:p>
          <a:p>
            <a:pPr marL="685800" indent="-6858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কুটির শিল্পের ক্ষেত্রগুলো চিহ্নিত করতে  পারবে।</a:t>
            </a:r>
          </a:p>
          <a:p>
            <a:pPr marL="685800" indent="-6858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কুটির শিল্পের বৈশিষ্ট্যগুলো বর্ণনা করতে পারবে।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E8E2-787A-468E-BB49-C3B334E4A503}" type="datetime1">
              <a:rPr lang="en-US" smtClean="0"/>
              <a:pPr/>
              <a:t>6/8/2020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675437"/>
            <a:ext cx="5105400" cy="365125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Kundu,Govt.C.S.Pilot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Model High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School,Kachua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Bagerhat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42149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5334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চলো আমরা একটি ভিডিও দেখি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55359771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2082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9FC0-5F90-411B-868B-8D343B5B00A5}" type="datetime1">
              <a:rPr lang="en-US" smtClean="0"/>
              <a:pPr/>
              <a:t>6/8/2020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362200" y="6675437"/>
            <a:ext cx="5029200" cy="365125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Kundu,Govt.C.S.Pilot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Model High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School,Kachua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Bagerhat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8228734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15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8600" y="152400"/>
            <a:ext cx="3657600" cy="2743200"/>
          </a:xfrm>
        </p:spPr>
      </p:pic>
      <p:sp>
        <p:nvSpPr>
          <p:cNvPr id="3" name="TextBox 2"/>
          <p:cNvSpPr txBox="1"/>
          <p:nvPr/>
        </p:nvSpPr>
        <p:spPr>
          <a:xfrm>
            <a:off x="838200" y="2858257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মোমবাতি তৈরি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5" descr="pic 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331" y="228599"/>
            <a:ext cx="3745269" cy="26296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43600" y="2796702"/>
            <a:ext cx="205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হস্ত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শিল্প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524828"/>
            <a:ext cx="3810000" cy="25932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0600" y="6145125"/>
            <a:ext cx="167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মৃৎ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dirty="0"/>
          </a:p>
        </p:txBody>
      </p:sp>
      <p:pic>
        <p:nvPicPr>
          <p:cNvPr id="11" name="podder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865331" y="3504588"/>
            <a:ext cx="3745269" cy="26405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99765" y="6152847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বেত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শিল্প</a:t>
            </a:r>
            <a:endParaRPr lang="en-US" sz="3600" b="1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8759D-3B66-44AB-BC8B-6A4F0D2C1B61}" type="datetime1">
              <a:rPr lang="en-US" smtClean="0"/>
              <a:pPr/>
              <a:t>6/8/2020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2514600" y="6675437"/>
            <a:ext cx="4953000" cy="365125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Kundu,Govt.C.S.Pilot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Model High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School,Kachua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Bagerhat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6141829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3" grpId="0"/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odder.wmv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1313" y="519113"/>
            <a:ext cx="3697287" cy="27733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34290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কুটির শিল্প পণ্য তৈরির প্রক্রিয়া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Doel-1612i3\Desktop\Sagir Ahmed\bag tair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"/>
            <a:ext cx="4267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3500" y="3438485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ঘরে বসে ব্যাগ তৈরি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3886200"/>
            <a:ext cx="4267200" cy="2453740"/>
          </a:xfrm>
          <a:prstGeom prst="rect">
            <a:avLst/>
          </a:prstGeom>
        </p:spPr>
      </p:pic>
      <p:pic>
        <p:nvPicPr>
          <p:cNvPr id="8" name="Picture 2" descr="C:\Users\Doel-1612i3\Desktop\B.Enterprinership\Silk_Industries_Proble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542" y="4092432"/>
            <a:ext cx="3776716" cy="22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19800" y="6307741"/>
            <a:ext cx="167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পাট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শিল্প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59542" y="6307741"/>
            <a:ext cx="3776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মহিলারা কাপড় কাটছে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2F86-6EC1-45A5-BE14-3A12A838E624}" type="datetime1">
              <a:rPr lang="en-US" smtClean="0"/>
              <a:pPr/>
              <a:t>6/8/2020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286000" y="6675437"/>
            <a:ext cx="5105400" cy="365125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Bikash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Chandra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Kundu,Govt.C.S.Pilot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Model High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School,Kachua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Bagerhat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1044905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7" grpId="0"/>
      <p:bldP spid="2" grpId="0"/>
      <p:bldP spid="9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793</TotalTime>
  <Words>432</Words>
  <Application>Microsoft Office PowerPoint</Application>
  <PresentationFormat>On-screen Show (4:3)</PresentationFormat>
  <Paragraphs>113</Paragraphs>
  <Slides>16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Apex</vt:lpstr>
      <vt:lpstr>Custom Design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HP</cp:lastModifiedBy>
  <cp:revision>119</cp:revision>
  <dcterms:created xsi:type="dcterms:W3CDTF">2006-08-16T00:00:00Z</dcterms:created>
  <dcterms:modified xsi:type="dcterms:W3CDTF">2020-06-07T18:53:06Z</dcterms:modified>
</cp:coreProperties>
</file>