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673" autoAdjust="0"/>
  </p:normalViewPr>
  <p:slideViewPr>
    <p:cSldViewPr snapToGrid="0">
      <p:cViewPr varScale="1">
        <p:scale>
          <a:sx n="84" d="100"/>
          <a:sy n="84" d="100"/>
        </p:scale>
        <p:origin x="62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7932"/>
            </a:avLst>
          </a:prstGeom>
          <a:gradFill flip="none" rotWithShape="1">
            <a:gsLst>
              <a:gs pos="62000">
                <a:srgbClr val="00B0F0"/>
              </a:gs>
              <a:gs pos="29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381499" y="6306205"/>
            <a:ext cx="3667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Rafsan</a:t>
            </a:r>
            <a:r>
              <a:rPr lang="en-US" sz="2800" baseline="0" dirty="0" smtClean="0">
                <a:latin typeface="Arial Black" panose="020B0A04020102020204" pitchFamily="34" charset="0"/>
              </a:rPr>
              <a:t> &amp; Raonaf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0B7-71DE-4A9D-A81C-F9B043D37DCA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ED99-FD1C-4CC7-BD13-163FBA0A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0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0B7-71DE-4A9D-A81C-F9B043D37DCA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ED99-FD1C-4CC7-BD13-163FBA0A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3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0B7-71DE-4A9D-A81C-F9B043D37DCA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ED99-FD1C-4CC7-BD13-163FBA0A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8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0B7-71DE-4A9D-A81C-F9B043D37DCA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ED99-FD1C-4CC7-BD13-163FBA0A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4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0B7-71DE-4A9D-A81C-F9B043D37DCA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ED99-FD1C-4CC7-BD13-163FBA0A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6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0B7-71DE-4A9D-A81C-F9B043D37DCA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ED99-FD1C-4CC7-BD13-163FBA0A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0B7-71DE-4A9D-A81C-F9B043D37DCA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ED99-FD1C-4CC7-BD13-163FBA0A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5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0B7-71DE-4A9D-A81C-F9B043D37DCA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ED99-FD1C-4CC7-BD13-163FBA0A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0B7-71DE-4A9D-A81C-F9B043D37DCA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ED99-FD1C-4CC7-BD13-163FBA0A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2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0B7-71DE-4A9D-A81C-F9B043D37DCA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ED99-FD1C-4CC7-BD13-163FBA0A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5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F0B7-71DE-4A9D-A81C-F9B043D37DCA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ED99-FD1C-4CC7-BD13-163FBA0A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2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8" y="557507"/>
            <a:ext cx="11092441" cy="575131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367326" y="521295"/>
            <a:ext cx="9682385" cy="1239140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Wide Latin" panose="020A0A07050505020404" pitchFamily="18" charset="0"/>
              </a:rPr>
              <a:t>Welcome</a:t>
            </a:r>
            <a:endParaRPr lang="en-US" sz="6000" dirty="0">
              <a:ln w="28575">
                <a:solidFill>
                  <a:schemeClr val="tx1"/>
                </a:solidFill>
              </a:ln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Wide Latin" panose="020A0A07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300" y="2196269"/>
            <a:ext cx="244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Will - power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53398" y="2375730"/>
            <a:ext cx="658026" cy="39859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39" y="1632245"/>
            <a:ext cx="2751747" cy="1826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44" y="1632245"/>
            <a:ext cx="2785929" cy="1848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>
            <a:off x="6887910" y="3580688"/>
            <a:ext cx="290557" cy="461473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3634" y="4042161"/>
            <a:ext cx="499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Will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912120" y="4613308"/>
            <a:ext cx="290557" cy="461473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52865" y="5083319"/>
            <a:ext cx="874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Shamima has will- power which makes him unique.</a:t>
            </a:r>
            <a:endParaRPr lang="en-US" sz="3200" dirty="0"/>
          </a:p>
        </p:txBody>
      </p:sp>
      <p:sp>
        <p:nvSpPr>
          <p:cNvPr id="10" name="Down Arrow 9"/>
          <p:cNvSpPr/>
          <p:nvPr/>
        </p:nvSpPr>
        <p:spPr>
          <a:xfrm>
            <a:off x="1632250" y="2808414"/>
            <a:ext cx="358923" cy="54153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7488" y="3367043"/>
            <a:ext cx="215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024" y="5742780"/>
            <a:ext cx="182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Antonym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29555" y="5941975"/>
            <a:ext cx="461473" cy="28567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56842" y="5759870"/>
            <a:ext cx="238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Weakness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839" y="598206"/>
            <a:ext cx="1109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A. Read the text and tick the best answers to the following questions.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93" y="1341689"/>
            <a:ext cx="4648911" cy="2777384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41690" y="4452359"/>
            <a:ext cx="9878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small village called Bhabanipur in Jhenaidah. It is a typical Bangladeshi village.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9"/>
          <a:stretch/>
        </p:blipFill>
        <p:spPr>
          <a:xfrm>
            <a:off x="6210232" y="572568"/>
            <a:ext cx="5420593" cy="3196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2" y="572568"/>
            <a:ext cx="5663300" cy="3196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4617" y="4033615"/>
            <a:ext cx="9246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here spend their day –to- day life mostly working in the fields and doing household work.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6" b="9976"/>
          <a:stretch/>
        </p:blipFill>
        <p:spPr>
          <a:xfrm>
            <a:off x="564022" y="2777382"/>
            <a:ext cx="11041167" cy="30081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572" y="726393"/>
            <a:ext cx="10870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ordinary village , there lives an extraordinary woman named Shamima Akhter Maya. Shamima’s will power and determination have made her extraordinary. She has seen the most cruel aspect of life.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1622" y="5862413"/>
            <a:ext cx="329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Shamima Akhter Maya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91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7" t="20733" r="30126" b="18017"/>
          <a:stretch/>
        </p:blipFill>
        <p:spPr>
          <a:xfrm>
            <a:off x="4007978" y="1145137"/>
            <a:ext cx="3572142" cy="279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2766" y="4383993"/>
            <a:ext cx="10366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 cruelty could not defeat her spirit. She has come out as a winner, defying all the odds of life.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2"/>
          <a:stretch/>
        </p:blipFill>
        <p:spPr>
          <a:xfrm>
            <a:off x="3134438" y="694838"/>
            <a:ext cx="6076950" cy="3407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22049" y="4460905"/>
            <a:ext cx="1002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Shamima is now 32 years old. She has only one son named Ashikur Rahman Kanok.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15301" r="48156" b="47612"/>
          <a:stretch/>
        </p:blipFill>
        <p:spPr>
          <a:xfrm>
            <a:off x="563515" y="544534"/>
            <a:ext cx="5918767" cy="3570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568" y="4529271"/>
            <a:ext cx="11015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She runs a small boutique called “</a:t>
            </a:r>
            <a:r>
              <a:rPr lang="en-US" sz="3200" b="1" dirty="0" smtClean="0"/>
              <a:t>Oikko Nari Kollayan Shangstha</a:t>
            </a:r>
            <a:r>
              <a:rPr lang="en-US" sz="3200" dirty="0" smtClean="0"/>
              <a:t>” in her village. Let’s hear from Shamima, how she succeeded in setting up her boutique.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2" t="12942" r="4312" b="7795"/>
          <a:stretch/>
        </p:blipFill>
        <p:spPr>
          <a:xfrm>
            <a:off x="6618082" y="557300"/>
            <a:ext cx="4970015" cy="3558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3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92" y="820396"/>
            <a:ext cx="7819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Bhabanipur is a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Bangladeshi village.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The underlined word means.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790" y="1774503"/>
            <a:ext cx="209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a) unusual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6790" y="2204812"/>
            <a:ext cx="1589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b) usual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6790" y="2598109"/>
            <a:ext cx="1991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c) famous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6790" y="3059774"/>
            <a:ext cx="254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d) infamous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392" y="3418312"/>
            <a:ext cx="8033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Shamima is an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extraordinary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person.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Here the underlined word means.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6610" y="4255804"/>
            <a:ext cx="235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a) common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8061" y="4657455"/>
            <a:ext cx="182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b) simple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6700" y="5058904"/>
            <a:ext cx="203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c) amazing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5274" y="5407858"/>
            <a:ext cx="203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d</a:t>
            </a:r>
            <a:r>
              <a:rPr lang="en-US" sz="2400" dirty="0" smtClean="0">
                <a:latin typeface="Arial Black" panose="020B0A04020102020204" pitchFamily="34" charset="0"/>
              </a:rPr>
              <a:t>) normal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1238868" y="5174174"/>
            <a:ext cx="362139" cy="30355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228313" y="2266509"/>
            <a:ext cx="362139" cy="30355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839" y="640932"/>
            <a:ext cx="1073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B. Read the text again. Now match the phrases with the meanings.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969288"/>
              </p:ext>
            </p:extLst>
          </p:nvPr>
        </p:nvGraphicFramePr>
        <p:xfrm>
          <a:off x="1553434" y="1352055"/>
          <a:ext cx="9615918" cy="2651760"/>
        </p:xfrm>
        <a:graphic>
          <a:graphicData uri="http://schemas.openxmlformats.org/drawingml/2006/table">
            <a:tbl>
              <a:tblPr firstRow="1" lastCol="1" bandRow="1">
                <a:tableStyleId>{5940675A-B579-460E-94D1-54222C63F5DA}</a:tableStyleId>
              </a:tblPr>
              <a:tblGrid>
                <a:gridCol w="4807959"/>
                <a:gridCol w="48079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Day –to-day life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unkind happenings in life.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Household word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become victorious.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Cruel aspects of life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everyday life.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Come out as a winner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difficulties  of life.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All the odds of life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having all the regular features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Bangladeshi village.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41041"/>
              </p:ext>
            </p:extLst>
          </p:nvPr>
        </p:nvGraphicFramePr>
        <p:xfrm>
          <a:off x="1538243" y="4025063"/>
          <a:ext cx="9639656" cy="581114"/>
        </p:xfrm>
        <a:graphic>
          <a:graphicData uri="http://schemas.openxmlformats.org/drawingml/2006/table">
            <a:tbl>
              <a:tblPr/>
              <a:tblGrid>
                <a:gridCol w="4804718"/>
                <a:gridCol w="4834938"/>
              </a:tblGrid>
              <a:tr h="58111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Typical Bangladeshi village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domestic chores.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318503" y="1584356"/>
            <a:ext cx="2009869" cy="941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18503" y="2073244"/>
            <a:ext cx="2009869" cy="2181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80230" y="1674891"/>
            <a:ext cx="1548142" cy="851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97101" y="2073244"/>
            <a:ext cx="1231271" cy="887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608214" y="2960483"/>
            <a:ext cx="1720158" cy="561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30844" y="3612333"/>
            <a:ext cx="597528" cy="642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97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49" y="1641670"/>
            <a:ext cx="11096625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Read the text again and answer the following questions.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048" y="2432482"/>
            <a:ext cx="846042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1. What type of village does Shamima live in?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983" y="3142702"/>
            <a:ext cx="10032323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2.  What do the people of “Bhabanipur” village usually do?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414" y="3888420"/>
            <a:ext cx="10262586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3. What has Shamima done to make herself extraordinary?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1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4172" y="589660"/>
            <a:ext cx="358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About me and Book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67" y="1272612"/>
            <a:ext cx="1717705" cy="48768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28" y="925081"/>
            <a:ext cx="1708447" cy="20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766" y="3033752"/>
            <a:ext cx="371742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Md. Robiul Islam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293" y="3504696"/>
            <a:ext cx="462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Assistant Teacher English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292" y="3966361"/>
            <a:ext cx="537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Pioneer Girls’ High School, Khulna.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393" y="4366471"/>
            <a:ext cx="4418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E-mail. robittck@gmail.com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6320" y="4708438"/>
            <a:ext cx="369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ICT4E Ambassador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56" y="1051325"/>
            <a:ext cx="1657884" cy="1982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88665" y="3295362"/>
            <a:ext cx="3896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English For Today</a:t>
            </a: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Class Eight</a:t>
            </a: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Unit – Five</a:t>
            </a: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Lesson- One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439" y="552262"/>
            <a:ext cx="475307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 panose="020F0704030504030204" pitchFamily="34" charset="0"/>
              </a:rPr>
              <a:t>Grammatical Task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795" y="1720158"/>
            <a:ext cx="486171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Present Continuous Tense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6906" y="2243378"/>
            <a:ext cx="215472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Structure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01632" y="2395436"/>
            <a:ext cx="597528" cy="30795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1588" y="2243378"/>
            <a:ext cx="6962115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Subject + Am/Is/Are+ Verb+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ing</a:t>
            </a:r>
            <a:r>
              <a:rPr lang="en-US" sz="2800" dirty="0" smtClean="0">
                <a:latin typeface="Arial Rounded MT Bold" panose="020F0704030504030204" pitchFamily="34" charset="0"/>
              </a:rPr>
              <a:t>+ Object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6"/>
          <a:stretch/>
        </p:blipFill>
        <p:spPr>
          <a:xfrm>
            <a:off x="3911098" y="2766598"/>
            <a:ext cx="5078994" cy="2249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78598" y="5323438"/>
            <a:ext cx="191028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Example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52253" y="5423025"/>
            <a:ext cx="488888" cy="385599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49370" y="5323438"/>
            <a:ext cx="667240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The sun is rising in the East.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2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071675" y="577048"/>
            <a:ext cx="5974671" cy="1198485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 Black" panose="020B0A04020102020204" pitchFamily="34" charset="0"/>
              </a:rPr>
              <a:t>Home Work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2179" y="2485748"/>
            <a:ext cx="6747029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1. Write a paragraph about “Shamima” from your imagination.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5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41033" y="1269507"/>
            <a:ext cx="9392575" cy="4110361"/>
          </a:xfrm>
          <a:prstGeom prst="cloud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Arial Rounded MT Bold" panose="020F0704030504030204" pitchFamily="34" charset="0"/>
              </a:rPr>
              <a:t>Thank You</a:t>
            </a:r>
            <a:endParaRPr lang="en-US" sz="9600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9" t="9576"/>
          <a:stretch/>
        </p:blipFill>
        <p:spPr>
          <a:xfrm>
            <a:off x="7251826" y="1791135"/>
            <a:ext cx="2628097" cy="30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7" y="543058"/>
            <a:ext cx="5395244" cy="5797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0"/>
          <a:stretch/>
        </p:blipFill>
        <p:spPr>
          <a:xfrm>
            <a:off x="6022782" y="543058"/>
            <a:ext cx="5642227" cy="5797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5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1" y="538436"/>
            <a:ext cx="5705021" cy="5811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17" y="538436"/>
            <a:ext cx="5315484" cy="5811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54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46" y="600613"/>
            <a:ext cx="5426579" cy="3596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1114" y="4238714"/>
            <a:ext cx="96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Look at the pictures and discuss in pairs.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6915" y="4990741"/>
            <a:ext cx="5718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they doing?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2" t="26043" r="8723" b="4175"/>
          <a:stretch/>
        </p:blipFill>
        <p:spPr>
          <a:xfrm>
            <a:off x="581114" y="559133"/>
            <a:ext cx="5537674" cy="3679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1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579" y="1110953"/>
            <a:ext cx="7930498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Today we are going to read about -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555194" y="1606609"/>
            <a:ext cx="6417890" cy="2991028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Making a difference</a:t>
            </a:r>
          </a:p>
          <a:p>
            <a:pPr algn="ctr"/>
            <a:r>
              <a:rPr lang="en-US" dirty="0" smtClean="0"/>
              <a:t>“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beginning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92209" y="675117"/>
            <a:ext cx="10972800" cy="95712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After we have studied this unit, we will be able to -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682" y="2008262"/>
            <a:ext cx="782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Read and understand texts through silent reading.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10952" y="2649196"/>
            <a:ext cx="722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Infer meaning from context.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10952" y="3286822"/>
            <a:ext cx="687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Ask and answer questions.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95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027" y="1452785"/>
            <a:ext cx="275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Extraordinary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435408" y="1683522"/>
            <a:ext cx="435836" cy="30459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81" y="879857"/>
            <a:ext cx="2701539" cy="173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57" y="879858"/>
            <a:ext cx="2872453" cy="173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6665720" y="2691925"/>
            <a:ext cx="316194" cy="418743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25922" y="3110667"/>
            <a:ext cx="4665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Remarkable,Uncommon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598064" y="2037560"/>
            <a:ext cx="316194" cy="406537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8583" y="2610487"/>
            <a:ext cx="188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Adjective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027" y="5512037"/>
            <a:ext cx="206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Antonym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28658" y="5742774"/>
            <a:ext cx="444381" cy="29055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35408" y="5554762"/>
            <a:ext cx="212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Ordinary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3039" y="3957841"/>
            <a:ext cx="6999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Shamima is an extraordinary woman.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608035" y="3695443"/>
            <a:ext cx="329013" cy="42663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294" y="1820254"/>
            <a:ext cx="284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426861" y="2037560"/>
            <a:ext cx="512747" cy="278351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"/>
          <a:stretch/>
        </p:blipFill>
        <p:spPr>
          <a:xfrm>
            <a:off x="3999430" y="1155344"/>
            <a:ext cx="3153401" cy="195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36" y="1155344"/>
            <a:ext cx="3119213" cy="201514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700613" y="2405029"/>
            <a:ext cx="384561" cy="45781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0037" y="2878102"/>
            <a:ext cx="1905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Noun</a:t>
            </a:r>
            <a:endParaRPr lang="en-US" sz="3200" dirty="0"/>
          </a:p>
        </p:txBody>
      </p:sp>
      <p:sp>
        <p:nvSpPr>
          <p:cNvPr id="8" name="Down Arrow 7"/>
          <p:cNvSpPr/>
          <p:nvPr/>
        </p:nvSpPr>
        <p:spPr>
          <a:xfrm>
            <a:off x="6768269" y="3307223"/>
            <a:ext cx="299104" cy="452927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42916" y="3695094"/>
            <a:ext cx="449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Appraise, Imposition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86897" y="4481308"/>
            <a:ext cx="986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Shamima’s will power and determination made her extraordinary.</a:t>
            </a:r>
            <a:endParaRPr lang="en-US" sz="2800" dirty="0"/>
          </a:p>
        </p:txBody>
      </p:sp>
      <p:sp>
        <p:nvSpPr>
          <p:cNvPr id="12" name="Down Arrow 11"/>
          <p:cNvSpPr/>
          <p:nvPr/>
        </p:nvSpPr>
        <p:spPr>
          <a:xfrm>
            <a:off x="6828090" y="4218314"/>
            <a:ext cx="324741" cy="3878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0576" y="5221480"/>
            <a:ext cx="2085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Antonym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956846" y="5330132"/>
            <a:ext cx="564022" cy="367469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31965" y="5236744"/>
            <a:ext cx="226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Weakness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/>
      <p:bldP spid="8" grpId="0" animBg="1"/>
      <p:bldP spid="9" grpId="0"/>
      <p:bldP spid="10" grpId="0"/>
      <p:bldP spid="12" grpId="0" animBg="1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515</Words>
  <Application>Microsoft Office PowerPoint</Application>
  <PresentationFormat>Widescreen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Rounded MT Bold</vt:lpstr>
      <vt:lpstr>Calibri</vt:lpstr>
      <vt:lpstr>Calibri Light</vt:lpstr>
      <vt:lpstr>Wide Latin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47</cp:revision>
  <dcterms:created xsi:type="dcterms:W3CDTF">2020-04-12T18:19:23Z</dcterms:created>
  <dcterms:modified xsi:type="dcterms:W3CDTF">2020-05-29T19:06:25Z</dcterms:modified>
</cp:coreProperties>
</file>