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4" r:id="rId6"/>
    <p:sldId id="265" r:id="rId7"/>
    <p:sldId id="262" r:id="rId8"/>
    <p:sldId id="267" r:id="rId9"/>
    <p:sldId id="268" r:id="rId10"/>
    <p:sldId id="270" r:id="rId11"/>
    <p:sldId id="279" r:id="rId12"/>
    <p:sldId id="280" r:id="rId13"/>
    <p:sldId id="269" r:id="rId14"/>
    <p:sldId id="273" r:id="rId15"/>
    <p:sldId id="271" r:id="rId16"/>
    <p:sldId id="272" r:id="rId17"/>
    <p:sldId id="27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9FDFA-C535-4CA3-9189-1C4CBE1C11AF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411E-A09E-4DC3-B1CB-CAE15C32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dirty="0" err="1" smtClean="0"/>
              <a:t>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শ্তক্ষার্থীরা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11E-A09E-4DC3-B1CB-CAE15C3222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dirty="0" err="1" smtClean="0"/>
              <a:t>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শ্তক্ষার্থীরা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411E-A09E-4DC3-B1CB-CAE15C3222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8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5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8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9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234F-1D2F-4C20-93B4-242FEEDF979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2009-6047-41A2-9FAC-4F9C2CA6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054"/>
            <a:ext cx="8763000" cy="6073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28784" y="3429000"/>
            <a:ext cx="3072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395"/>
            <a:ext cx="232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দোলে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111" y="533404"/>
            <a:ext cx="94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33404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র্মি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33400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কোলে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33395"/>
            <a:ext cx="2087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41666 0.394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4" grpId="0"/>
      <p:bldP spid="4" grpId="1"/>
      <p:bldP spid="4" grpId="2"/>
      <p:bldP spid="5" grpId="1"/>
      <p:bldP spid="5" grpId="2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395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চলে।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23101"/>
            <a:ext cx="85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886" y="533396"/>
            <a:ext cx="77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23102"/>
            <a:ext cx="247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কালে।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33404"/>
            <a:ext cx="85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2562" y="533404"/>
            <a:ext cx="1214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889" y="4599473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705320"/>
            <a:ext cx="2324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দোলে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1" y="2705329"/>
            <a:ext cx="942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705329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র্মি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2705325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কোলে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705320"/>
            <a:ext cx="2087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5387" y="4638389"/>
            <a:ext cx="12006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mph" presetSubtype="0" repeatCount="indefinite" fill="hold" grpId="1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04 0.00463 L -0.00104 -0.0676 " pathEditMode="relative" rAng="0" ptsTypes="AA">
                                      <p:cBhvr>
                                        <p:cTn id="1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mph" presetSubtype="0" repeatCount="indefinite" fill="hold" grpId="1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04 0.00463 L -0.00104 -0.0676 " pathEditMode="relative" rAng="0" ptsTypes="AA">
                                      <p:cBhvr>
                                        <p:cTn id="118" dur="10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9" dur="5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52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525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525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643624"/>
            <a:ext cx="5638800" cy="4981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625371" y="2628174"/>
            <a:ext cx="2211251" cy="2211251"/>
          </a:xfrm>
          <a:custGeom>
            <a:avLst/>
            <a:gdLst>
              <a:gd name="connsiteX0" fmla="*/ 0 w 2211251"/>
              <a:gd name="connsiteY0" fmla="*/ 1105626 h 2211251"/>
              <a:gd name="connsiteX1" fmla="*/ 1105626 w 2211251"/>
              <a:gd name="connsiteY1" fmla="*/ 0 h 2211251"/>
              <a:gd name="connsiteX2" fmla="*/ 2211252 w 2211251"/>
              <a:gd name="connsiteY2" fmla="*/ 1105626 h 2211251"/>
              <a:gd name="connsiteX3" fmla="*/ 1105626 w 2211251"/>
              <a:gd name="connsiteY3" fmla="*/ 2211252 h 2211251"/>
              <a:gd name="connsiteX4" fmla="*/ 0 w 2211251"/>
              <a:gd name="connsiteY4" fmla="*/ 1105626 h 22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51" h="2211251">
                <a:moveTo>
                  <a:pt x="0" y="1105626"/>
                </a:moveTo>
                <a:cubicBezTo>
                  <a:pt x="0" y="495006"/>
                  <a:pt x="495006" y="0"/>
                  <a:pt x="1105626" y="0"/>
                </a:cubicBezTo>
                <a:cubicBezTo>
                  <a:pt x="1716246" y="0"/>
                  <a:pt x="2211252" y="495006"/>
                  <a:pt x="2211252" y="1105626"/>
                </a:cubicBezTo>
                <a:cubicBezTo>
                  <a:pt x="2211252" y="1716246"/>
                  <a:pt x="1716246" y="2211252"/>
                  <a:pt x="1105626" y="2211252"/>
                </a:cubicBezTo>
                <a:cubicBezTo>
                  <a:pt x="495006" y="2211252"/>
                  <a:pt x="0" y="1716246"/>
                  <a:pt x="0" y="110562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499090" tIns="499090" rIns="499090" bIns="499090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endParaRPr lang="en-US" sz="13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57059" y="763095"/>
            <a:ext cx="1802638" cy="1675305"/>
          </a:xfrm>
          <a:custGeom>
            <a:avLst/>
            <a:gdLst>
              <a:gd name="connsiteX0" fmla="*/ 0 w 1547875"/>
              <a:gd name="connsiteY0" fmla="*/ 773938 h 1547875"/>
              <a:gd name="connsiteX1" fmla="*/ 773938 w 1547875"/>
              <a:gd name="connsiteY1" fmla="*/ 0 h 1547875"/>
              <a:gd name="connsiteX2" fmla="*/ 1547876 w 1547875"/>
              <a:gd name="connsiteY2" fmla="*/ 773938 h 1547875"/>
              <a:gd name="connsiteX3" fmla="*/ 773938 w 1547875"/>
              <a:gd name="connsiteY3" fmla="*/ 1547876 h 1547875"/>
              <a:gd name="connsiteX4" fmla="*/ 0 w 1547875"/>
              <a:gd name="connsiteY4" fmla="*/ 773938 h 15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875" h="1547875">
                <a:moveTo>
                  <a:pt x="0" y="773938"/>
                </a:moveTo>
                <a:cubicBezTo>
                  <a:pt x="0" y="346504"/>
                  <a:pt x="346504" y="0"/>
                  <a:pt x="773938" y="0"/>
                </a:cubicBezTo>
                <a:cubicBezTo>
                  <a:pt x="1201372" y="0"/>
                  <a:pt x="1547876" y="346504"/>
                  <a:pt x="1547876" y="773938"/>
                </a:cubicBezTo>
                <a:cubicBezTo>
                  <a:pt x="1547876" y="1201372"/>
                  <a:pt x="1201372" y="1547876"/>
                  <a:pt x="773938" y="1547876"/>
                </a:cubicBezTo>
                <a:cubicBezTo>
                  <a:pt x="346504" y="1547876"/>
                  <a:pt x="0" y="1201372"/>
                  <a:pt x="0" y="773938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881" tIns="302881" rIns="302881" bIns="302881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উড়জাহাজ</a:t>
            </a:r>
            <a:endParaRPr lang="en-US" sz="480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306225" y="2743200"/>
            <a:ext cx="1815672" cy="1764537"/>
          </a:xfrm>
          <a:custGeom>
            <a:avLst/>
            <a:gdLst>
              <a:gd name="connsiteX0" fmla="*/ 0 w 1547875"/>
              <a:gd name="connsiteY0" fmla="*/ 773938 h 1547875"/>
              <a:gd name="connsiteX1" fmla="*/ 773938 w 1547875"/>
              <a:gd name="connsiteY1" fmla="*/ 0 h 1547875"/>
              <a:gd name="connsiteX2" fmla="*/ 1547876 w 1547875"/>
              <a:gd name="connsiteY2" fmla="*/ 773938 h 1547875"/>
              <a:gd name="connsiteX3" fmla="*/ 773938 w 1547875"/>
              <a:gd name="connsiteY3" fmla="*/ 1547876 h 1547875"/>
              <a:gd name="connsiteX4" fmla="*/ 0 w 1547875"/>
              <a:gd name="connsiteY4" fmla="*/ 773938 h 15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875" h="1547875">
                <a:moveTo>
                  <a:pt x="0" y="773938"/>
                </a:moveTo>
                <a:cubicBezTo>
                  <a:pt x="0" y="346504"/>
                  <a:pt x="346504" y="0"/>
                  <a:pt x="773938" y="0"/>
                </a:cubicBezTo>
                <a:cubicBezTo>
                  <a:pt x="1201372" y="0"/>
                  <a:pt x="1547876" y="346504"/>
                  <a:pt x="1547876" y="773938"/>
                </a:cubicBezTo>
                <a:cubicBezTo>
                  <a:pt x="1547876" y="1201372"/>
                  <a:pt x="1201372" y="1547876"/>
                  <a:pt x="773938" y="1547876"/>
                </a:cubicBezTo>
                <a:cubicBezTo>
                  <a:pt x="346504" y="1547876"/>
                  <a:pt x="0" y="1201372"/>
                  <a:pt x="0" y="77393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371" tIns="286371" rIns="286371" bIns="28637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7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47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</a:t>
            </a:r>
            <a:r>
              <a:rPr lang="en-US" sz="47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endParaRPr lang="en-US" sz="4700" kern="1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957059" y="5105400"/>
            <a:ext cx="1802638" cy="1751503"/>
          </a:xfrm>
          <a:custGeom>
            <a:avLst/>
            <a:gdLst>
              <a:gd name="connsiteX0" fmla="*/ 0 w 1547875"/>
              <a:gd name="connsiteY0" fmla="*/ 773938 h 1547875"/>
              <a:gd name="connsiteX1" fmla="*/ 773938 w 1547875"/>
              <a:gd name="connsiteY1" fmla="*/ 0 h 1547875"/>
              <a:gd name="connsiteX2" fmla="*/ 1547876 w 1547875"/>
              <a:gd name="connsiteY2" fmla="*/ 773938 h 1547875"/>
              <a:gd name="connsiteX3" fmla="*/ 773938 w 1547875"/>
              <a:gd name="connsiteY3" fmla="*/ 1547876 h 1547875"/>
              <a:gd name="connsiteX4" fmla="*/ 0 w 1547875"/>
              <a:gd name="connsiteY4" fmla="*/ 773938 h 15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875" h="1547875">
                <a:moveTo>
                  <a:pt x="0" y="773938"/>
                </a:moveTo>
                <a:cubicBezTo>
                  <a:pt x="0" y="346504"/>
                  <a:pt x="346504" y="0"/>
                  <a:pt x="773938" y="0"/>
                </a:cubicBezTo>
                <a:cubicBezTo>
                  <a:pt x="1201372" y="0"/>
                  <a:pt x="1547876" y="346504"/>
                  <a:pt x="1547876" y="773938"/>
                </a:cubicBezTo>
                <a:cubicBezTo>
                  <a:pt x="1547876" y="1201372"/>
                  <a:pt x="1201372" y="1547876"/>
                  <a:pt x="773938" y="1547876"/>
                </a:cubicBezTo>
                <a:cubicBezTo>
                  <a:pt x="346504" y="1547876"/>
                  <a:pt x="0" y="1201372"/>
                  <a:pt x="0" y="77393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881" tIns="302881" rIns="302881" bIns="302881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উষা</a:t>
            </a:r>
            <a:endParaRPr lang="en-US" sz="6000" kern="12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492498" y="2743200"/>
            <a:ext cx="1752600" cy="1764537"/>
          </a:xfrm>
          <a:custGeom>
            <a:avLst/>
            <a:gdLst>
              <a:gd name="connsiteX0" fmla="*/ 0 w 1547875"/>
              <a:gd name="connsiteY0" fmla="*/ 773938 h 1547875"/>
              <a:gd name="connsiteX1" fmla="*/ 773938 w 1547875"/>
              <a:gd name="connsiteY1" fmla="*/ 0 h 1547875"/>
              <a:gd name="connsiteX2" fmla="*/ 1547876 w 1547875"/>
              <a:gd name="connsiteY2" fmla="*/ 773938 h 1547875"/>
              <a:gd name="connsiteX3" fmla="*/ 773938 w 1547875"/>
              <a:gd name="connsiteY3" fmla="*/ 1547876 h 1547875"/>
              <a:gd name="connsiteX4" fmla="*/ 0 w 1547875"/>
              <a:gd name="connsiteY4" fmla="*/ 773938 h 15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875" h="1547875">
                <a:moveTo>
                  <a:pt x="0" y="773938"/>
                </a:moveTo>
                <a:cubicBezTo>
                  <a:pt x="0" y="346504"/>
                  <a:pt x="346504" y="0"/>
                  <a:pt x="773938" y="0"/>
                </a:cubicBezTo>
                <a:cubicBezTo>
                  <a:pt x="1201372" y="0"/>
                  <a:pt x="1547876" y="346504"/>
                  <a:pt x="1547876" y="773938"/>
                </a:cubicBezTo>
                <a:cubicBezTo>
                  <a:pt x="1547876" y="1201372"/>
                  <a:pt x="1201372" y="1547876"/>
                  <a:pt x="773938" y="1547876"/>
                </a:cubicBezTo>
                <a:cubicBezTo>
                  <a:pt x="346504" y="1547876"/>
                  <a:pt x="0" y="1201372"/>
                  <a:pt x="0" y="77393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5261" tIns="295261" rIns="295261" bIns="295261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spc="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উনুন</a:t>
            </a:r>
            <a:endParaRPr lang="en-US" sz="5400" kern="12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76200"/>
            <a:ext cx="56892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 অজানা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076" y="26670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6170" y="2716381"/>
            <a:ext cx="3040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 পাখি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0784" y="65204"/>
            <a:ext cx="512623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2167" y="2718254"/>
            <a:ext cx="137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4778" y="5526324"/>
            <a:ext cx="1409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8000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" y="3649278"/>
            <a:ext cx="3962399" cy="20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58" y="900111"/>
            <a:ext cx="3884141" cy="1928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19" y="3649278"/>
            <a:ext cx="3810000" cy="2068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9921" y="5566247"/>
            <a:ext cx="1691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8000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ষা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b="16227"/>
          <a:stretch/>
        </p:blipFill>
        <p:spPr>
          <a:xfrm>
            <a:off x="199769" y="900111"/>
            <a:ext cx="404257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4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485100" y="2837929"/>
            <a:ext cx="1836677" cy="1790378"/>
          </a:xfrm>
          <a:custGeom>
            <a:avLst/>
            <a:gdLst>
              <a:gd name="connsiteX0" fmla="*/ 0 w 1742341"/>
              <a:gd name="connsiteY0" fmla="*/ 871171 h 1742341"/>
              <a:gd name="connsiteX1" fmla="*/ 871171 w 1742341"/>
              <a:gd name="connsiteY1" fmla="*/ 0 h 1742341"/>
              <a:gd name="connsiteX2" fmla="*/ 1742342 w 1742341"/>
              <a:gd name="connsiteY2" fmla="*/ 871171 h 1742341"/>
              <a:gd name="connsiteX3" fmla="*/ 871171 w 1742341"/>
              <a:gd name="connsiteY3" fmla="*/ 1742342 h 1742341"/>
              <a:gd name="connsiteX4" fmla="*/ 0 w 1742341"/>
              <a:gd name="connsiteY4" fmla="*/ 871171 h 17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341" h="1742341">
                <a:moveTo>
                  <a:pt x="0" y="871171"/>
                </a:moveTo>
                <a:cubicBezTo>
                  <a:pt x="0" y="390037"/>
                  <a:pt x="390037" y="0"/>
                  <a:pt x="871171" y="0"/>
                </a:cubicBezTo>
                <a:cubicBezTo>
                  <a:pt x="1352305" y="0"/>
                  <a:pt x="1742342" y="390037"/>
                  <a:pt x="1742342" y="871171"/>
                </a:cubicBezTo>
                <a:cubicBezTo>
                  <a:pt x="1742342" y="1352305"/>
                  <a:pt x="1352305" y="1742342"/>
                  <a:pt x="871171" y="1742342"/>
                </a:cubicBezTo>
                <a:cubicBezTo>
                  <a:pt x="390037" y="1742342"/>
                  <a:pt x="0" y="1352305"/>
                  <a:pt x="0" y="87117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435" tIns="296435" rIns="296435" bIns="29643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endParaRPr lang="en-US" sz="4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64505" y="678277"/>
            <a:ext cx="2001300" cy="1981200"/>
          </a:xfrm>
          <a:custGeom>
            <a:avLst/>
            <a:gdLst>
              <a:gd name="connsiteX0" fmla="*/ 0 w 1742341"/>
              <a:gd name="connsiteY0" fmla="*/ 871171 h 1742341"/>
              <a:gd name="connsiteX1" fmla="*/ 871171 w 1742341"/>
              <a:gd name="connsiteY1" fmla="*/ 0 h 1742341"/>
              <a:gd name="connsiteX2" fmla="*/ 1742342 w 1742341"/>
              <a:gd name="connsiteY2" fmla="*/ 871171 h 1742341"/>
              <a:gd name="connsiteX3" fmla="*/ 871171 w 1742341"/>
              <a:gd name="connsiteY3" fmla="*/ 1742342 h 1742341"/>
              <a:gd name="connsiteX4" fmla="*/ 0 w 1742341"/>
              <a:gd name="connsiteY4" fmla="*/ 871171 h 17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341" h="1742341">
                <a:moveTo>
                  <a:pt x="0" y="871171"/>
                </a:moveTo>
                <a:cubicBezTo>
                  <a:pt x="0" y="390037"/>
                  <a:pt x="390037" y="0"/>
                  <a:pt x="871171" y="0"/>
                </a:cubicBezTo>
                <a:cubicBezTo>
                  <a:pt x="1352305" y="0"/>
                  <a:pt x="1742342" y="390037"/>
                  <a:pt x="1742342" y="871171"/>
                </a:cubicBezTo>
                <a:cubicBezTo>
                  <a:pt x="1742342" y="1352305"/>
                  <a:pt x="1352305" y="1742342"/>
                  <a:pt x="871171" y="1742342"/>
                </a:cubicBezTo>
                <a:cubicBezTo>
                  <a:pt x="390037" y="1742342"/>
                  <a:pt x="0" y="1352305"/>
                  <a:pt x="0" y="871171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815" tIns="288815" rIns="288815" bIns="28881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ঊর্মি</a:t>
            </a:r>
            <a:endPara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943600" y="2657417"/>
            <a:ext cx="2061630" cy="2056663"/>
          </a:xfrm>
          <a:custGeom>
            <a:avLst/>
            <a:gdLst>
              <a:gd name="connsiteX0" fmla="*/ 0 w 1742341"/>
              <a:gd name="connsiteY0" fmla="*/ 871171 h 1742341"/>
              <a:gd name="connsiteX1" fmla="*/ 871171 w 1742341"/>
              <a:gd name="connsiteY1" fmla="*/ 0 h 1742341"/>
              <a:gd name="connsiteX2" fmla="*/ 1742342 w 1742341"/>
              <a:gd name="connsiteY2" fmla="*/ 871171 h 1742341"/>
              <a:gd name="connsiteX3" fmla="*/ 871171 w 1742341"/>
              <a:gd name="connsiteY3" fmla="*/ 1742342 h 1742341"/>
              <a:gd name="connsiteX4" fmla="*/ 0 w 1742341"/>
              <a:gd name="connsiteY4" fmla="*/ 871171 h 17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341" h="1742341">
                <a:moveTo>
                  <a:pt x="0" y="871171"/>
                </a:moveTo>
                <a:cubicBezTo>
                  <a:pt x="0" y="390037"/>
                  <a:pt x="390037" y="0"/>
                  <a:pt x="871171" y="0"/>
                </a:cubicBezTo>
                <a:cubicBezTo>
                  <a:pt x="1352305" y="0"/>
                  <a:pt x="1742342" y="390037"/>
                  <a:pt x="1742342" y="871171"/>
                </a:cubicBezTo>
                <a:cubicBezTo>
                  <a:pt x="1742342" y="1352305"/>
                  <a:pt x="1352305" y="1742342"/>
                  <a:pt x="871171" y="1742342"/>
                </a:cubicBezTo>
                <a:cubicBezTo>
                  <a:pt x="390037" y="1742342"/>
                  <a:pt x="0" y="1352305"/>
                  <a:pt x="0" y="871171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815" tIns="288815" rIns="288815" bIns="28881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ঊষা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4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485100" y="4959882"/>
            <a:ext cx="1941135" cy="1836036"/>
          </a:xfrm>
          <a:custGeom>
            <a:avLst/>
            <a:gdLst>
              <a:gd name="connsiteX0" fmla="*/ 0 w 1742341"/>
              <a:gd name="connsiteY0" fmla="*/ 871171 h 1742341"/>
              <a:gd name="connsiteX1" fmla="*/ 871171 w 1742341"/>
              <a:gd name="connsiteY1" fmla="*/ 0 h 1742341"/>
              <a:gd name="connsiteX2" fmla="*/ 1742342 w 1742341"/>
              <a:gd name="connsiteY2" fmla="*/ 871171 h 1742341"/>
              <a:gd name="connsiteX3" fmla="*/ 871171 w 1742341"/>
              <a:gd name="connsiteY3" fmla="*/ 1742342 h 1742341"/>
              <a:gd name="connsiteX4" fmla="*/ 0 w 1742341"/>
              <a:gd name="connsiteY4" fmla="*/ 871171 h 17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341" h="1742341">
                <a:moveTo>
                  <a:pt x="0" y="871171"/>
                </a:moveTo>
                <a:cubicBezTo>
                  <a:pt x="0" y="390037"/>
                  <a:pt x="390037" y="0"/>
                  <a:pt x="871171" y="0"/>
                </a:cubicBezTo>
                <a:cubicBezTo>
                  <a:pt x="1352305" y="0"/>
                  <a:pt x="1742342" y="390037"/>
                  <a:pt x="1742342" y="871171"/>
                </a:cubicBezTo>
                <a:cubicBezTo>
                  <a:pt x="1742342" y="1352305"/>
                  <a:pt x="1352305" y="1742342"/>
                  <a:pt x="871171" y="1742342"/>
                </a:cubicBezTo>
                <a:cubicBezTo>
                  <a:pt x="390037" y="1742342"/>
                  <a:pt x="0" y="1352305"/>
                  <a:pt x="0" y="87117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815" tIns="288815" rIns="288815" bIns="28881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ঊচ্চ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স্বরে</a:t>
            </a:r>
            <a:endParaRPr lang="en-US" sz="4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38200" y="2657418"/>
            <a:ext cx="1985430" cy="2056663"/>
          </a:xfrm>
          <a:custGeom>
            <a:avLst/>
            <a:gdLst>
              <a:gd name="connsiteX0" fmla="*/ 0 w 1742341"/>
              <a:gd name="connsiteY0" fmla="*/ 871171 h 1742341"/>
              <a:gd name="connsiteX1" fmla="*/ 871171 w 1742341"/>
              <a:gd name="connsiteY1" fmla="*/ 0 h 1742341"/>
              <a:gd name="connsiteX2" fmla="*/ 1742342 w 1742341"/>
              <a:gd name="connsiteY2" fmla="*/ 871171 h 1742341"/>
              <a:gd name="connsiteX3" fmla="*/ 871171 w 1742341"/>
              <a:gd name="connsiteY3" fmla="*/ 1742342 h 1742341"/>
              <a:gd name="connsiteX4" fmla="*/ 0 w 1742341"/>
              <a:gd name="connsiteY4" fmla="*/ 871171 h 17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341" h="1742341">
                <a:moveTo>
                  <a:pt x="0" y="871171"/>
                </a:moveTo>
                <a:cubicBezTo>
                  <a:pt x="0" y="390037"/>
                  <a:pt x="390037" y="0"/>
                  <a:pt x="871171" y="0"/>
                </a:cubicBezTo>
                <a:cubicBezTo>
                  <a:pt x="1352305" y="0"/>
                  <a:pt x="1742342" y="390037"/>
                  <a:pt x="1742342" y="871171"/>
                </a:cubicBezTo>
                <a:cubicBezTo>
                  <a:pt x="1742342" y="1352305"/>
                  <a:pt x="1352305" y="1742342"/>
                  <a:pt x="871171" y="1742342"/>
                </a:cubicBezTo>
                <a:cubicBezTo>
                  <a:pt x="390037" y="1742342"/>
                  <a:pt x="0" y="1352305"/>
                  <a:pt x="0" y="87117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815" tIns="288815" rIns="288815" bIns="28881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ঊনচল্লিশ</a:t>
            </a:r>
            <a:endParaRPr lang="en-US" sz="4400" b="1" i="0" kern="1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4600" y="4859727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0145" y="4859728"/>
            <a:ext cx="106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7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6345" y="51486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দেখি ও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772" y="3536885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র্মি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4832" y="353688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267200" cy="2131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19" y="1066800"/>
            <a:ext cx="3810000" cy="20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219200" y="457200"/>
            <a:ext cx="7239000" cy="5574890"/>
          </a:xfrm>
          <a:prstGeom prst="star5">
            <a:avLst>
              <a:gd name="adj" fmla="val 22803"/>
              <a:gd name="hf" fmla="val 105146"/>
              <a:gd name="vf" fmla="val 110557"/>
            </a:avLst>
          </a:prstGeom>
          <a:noFill/>
          <a:ln w="292100">
            <a:solidFill>
              <a:schemeClr val="accent2">
                <a:lumMod val="50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6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8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15900"/>
            <a:ext cx="8937625" cy="6426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1803400" cy="1893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82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6704" y="173983"/>
            <a:ext cx="8915400" cy="6681559"/>
          </a:xfrm>
          <a:prstGeom prst="cub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BD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৭</a:t>
            </a:r>
          </a:p>
          <a:p>
            <a:pPr algn="ctr"/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:©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উ, ঊ 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kvbv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cô„v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11</a:t>
            </a:r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  </a:t>
            </a:r>
            <a:endParaRPr lang="bn-BD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57400" y="481781"/>
            <a:ext cx="4343400" cy="12192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762000" y="1752600"/>
            <a:ext cx="7924800" cy="47244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শোনা১,১,১\১,২,১\১,২৩\১,৩,১\১,৩,২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বলা;১,১,১\১,২,১\১,২,২\১,৩,১\১,৩,২ </a:t>
            </a:r>
          </a:p>
          <a:p>
            <a:pPr algn="just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পড়া;১,১,১\৩,১,১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১,১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 বলতে পারবে ,পড়তে পারবে ও লিখতে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295400" y="304800"/>
            <a:ext cx="6858000" cy="13716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1"/>
            <a:ext cx="8915399" cy="449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691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কবিতাটি কার মনে আছে হাত তোল।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0" y="3733800"/>
            <a:ext cx="609600" cy="609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214610"/>
            <a:ext cx="8712200" cy="15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1" y="174886"/>
            <a:ext cx="6572250" cy="6633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55" y="2666999"/>
            <a:ext cx="289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ড়জাহাজ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2322" y="2622113"/>
            <a:ext cx="107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4033" y="5867400"/>
            <a:ext cx="128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ষা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7821" y="5867400"/>
            <a:ext cx="132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র্মি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4110" y="5867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330310" cy="1828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4172"/>
            <a:ext cx="4330310" cy="2174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t="12529" r="572" b="13409"/>
          <a:stretch/>
        </p:blipFill>
        <p:spPr>
          <a:xfrm>
            <a:off x="5029200" y="3819208"/>
            <a:ext cx="3938280" cy="20481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3938280" cy="17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0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9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4093" y="2018098"/>
            <a:ext cx="1146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7500" y="5425440"/>
            <a:ext cx="2993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 চলে ।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1936523"/>
            <a:ext cx="1222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3949" y="5377661"/>
            <a:ext cx="322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 কালে।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191000" cy="188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3886200" cy="18867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9" y="2746503"/>
            <a:ext cx="8422341" cy="26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5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533395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চলে।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23101"/>
            <a:ext cx="85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5886" y="533396"/>
            <a:ext cx="77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23102"/>
            <a:ext cx="247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কালে।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533404"/>
            <a:ext cx="85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2562" y="533404"/>
            <a:ext cx="1214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2437" y="2743200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37813 0.360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4687 0.3590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7" grpId="0"/>
      <p:bldP spid="7" grpId="1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  <p:bldP spid="14" grpId="0"/>
      <p:bldP spid="14" grpId="1"/>
      <p:bldP spid="14" grpId="2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15178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র্মি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55439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র্মি দোলে সাগর</a:t>
            </a:r>
            <a:r>
              <a:rPr lang="bn-BD" sz="7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কোলে।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609600"/>
            <a:ext cx="5826953" cy="237796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2198"/>
            <a:ext cx="8458200" cy="21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162</Words>
  <Application>Microsoft Office PowerPoint</Application>
  <PresentationFormat>On-screen Show (4:3)</PresentationFormat>
  <Paragraphs>75</Paragraphs>
  <Slides>17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261</cp:revision>
  <dcterms:created xsi:type="dcterms:W3CDTF">2019-03-22T16:43:46Z</dcterms:created>
  <dcterms:modified xsi:type="dcterms:W3CDTF">2020-06-09T17:39:02Z</dcterms:modified>
</cp:coreProperties>
</file>