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4" r:id="rId6"/>
    <p:sldId id="262" r:id="rId7"/>
    <p:sldId id="267" r:id="rId8"/>
    <p:sldId id="268" r:id="rId9"/>
    <p:sldId id="279" r:id="rId10"/>
    <p:sldId id="277" r:id="rId11"/>
    <p:sldId id="278" r:id="rId12"/>
    <p:sldId id="274" r:id="rId13"/>
    <p:sldId id="275" r:id="rId14"/>
    <p:sldId id="276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9FDFA-C535-4CA3-9189-1C4CBE1C11A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411E-A09E-4DC3-B1CB-CAE15C32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এডিট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প্রিন্ট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11E-A09E-4DC3-B1CB-CAE15C3222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dirty="0" err="1" smtClean="0"/>
              <a:t>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11E-A09E-4DC3-B1CB-CAE15C3222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3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dirty="0" err="1" smtClean="0"/>
              <a:t>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11E-A09E-4DC3-B1CB-CAE15C3222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3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8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9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054"/>
            <a:ext cx="8763000" cy="6073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28784" y="3429000"/>
            <a:ext cx="3072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bn-BD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আছে</a:t>
            </a:r>
            <a:endParaRPr lang="en-US" sz="4000" b="1" dirty="0">
              <a:ln>
                <a:solidFill>
                  <a:schemeClr val="tx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96198" y="4452615"/>
            <a:ext cx="1337677" cy="1360669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endParaRPr lang="en-US" sz="9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696199" y="1676399"/>
            <a:ext cx="1359051" cy="1276649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96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endParaRPr lang="en-US" sz="9600" b="1" kern="1200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92856" y="4452616"/>
            <a:ext cx="1456580" cy="1422872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9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endParaRPr lang="en-US" sz="9600" b="1" kern="1200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99293" y="1347949"/>
            <a:ext cx="1331467" cy="1359028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endParaRPr lang="en-US" sz="9600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69" y="3690484"/>
            <a:ext cx="3092554" cy="2557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066800"/>
            <a:ext cx="3153823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" y="1066800"/>
            <a:ext cx="2644511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" y="3690484"/>
            <a:ext cx="2796911" cy="25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4800" y="1003721"/>
            <a:ext cx="1816099" cy="5117342"/>
            <a:chOff x="2298700" y="817027"/>
            <a:chExt cx="1570451" cy="5187700"/>
          </a:xfrm>
        </p:grpSpPr>
        <p:sp>
          <p:nvSpPr>
            <p:cNvPr id="2" name="TextBox 1"/>
            <p:cNvSpPr txBox="1"/>
            <p:nvPr/>
          </p:nvSpPr>
          <p:spPr>
            <a:xfrm>
              <a:off x="2298700" y="2861994"/>
              <a:ext cx="1464441" cy="112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ঊ</a:t>
              </a:r>
              <a:r>
                <a:rPr lang="bn-BD" sz="6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র্মি</a:t>
              </a:r>
              <a:endPara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8700" y="4975100"/>
              <a:ext cx="1570451" cy="102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bn-BD" sz="6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লিশ</a:t>
              </a:r>
              <a:endPara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98701" y="817027"/>
              <a:ext cx="1306880" cy="112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BD" sz="6600" b="1" dirty="0" smtClean="0">
                  <a:latin typeface="NikoshBAN" pitchFamily="2" charset="0"/>
                  <a:cs typeface="NikoshBAN" pitchFamily="2" charset="0"/>
                </a:rPr>
                <a:t>ষা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24100" y="1847864"/>
              <a:ext cx="1281480" cy="112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BD" sz="6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endParaRPr 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6800" y="4062323"/>
              <a:ext cx="1532351" cy="71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ড়জাহাজ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6600" y="1331259"/>
            <a:ext cx="1052307" cy="4688541"/>
            <a:chOff x="6034293" y="835596"/>
            <a:chExt cx="1052307" cy="4753002"/>
          </a:xfrm>
        </p:grpSpPr>
        <p:sp>
          <p:nvSpPr>
            <p:cNvPr id="7" name="Freeform 6"/>
            <p:cNvSpPr/>
            <p:nvPr/>
          </p:nvSpPr>
          <p:spPr>
            <a:xfrm>
              <a:off x="6034293" y="1726216"/>
              <a:ext cx="990600" cy="836878"/>
            </a:xfrm>
            <a:custGeom>
              <a:avLst/>
              <a:gdLst>
                <a:gd name="connsiteX0" fmla="*/ 0 w 2211251"/>
                <a:gd name="connsiteY0" fmla="*/ 1105626 h 2211251"/>
                <a:gd name="connsiteX1" fmla="*/ 1105626 w 2211251"/>
                <a:gd name="connsiteY1" fmla="*/ 0 h 2211251"/>
                <a:gd name="connsiteX2" fmla="*/ 2211252 w 2211251"/>
                <a:gd name="connsiteY2" fmla="*/ 1105626 h 2211251"/>
                <a:gd name="connsiteX3" fmla="*/ 1105626 w 2211251"/>
                <a:gd name="connsiteY3" fmla="*/ 2211252 h 2211251"/>
                <a:gd name="connsiteX4" fmla="*/ 0 w 2211251"/>
                <a:gd name="connsiteY4" fmla="*/ 1105626 h 22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51" h="2211251">
                  <a:moveTo>
                    <a:pt x="0" y="1105626"/>
                  </a:moveTo>
                  <a:cubicBezTo>
                    <a:pt x="0" y="495006"/>
                    <a:pt x="495006" y="0"/>
                    <a:pt x="1105626" y="0"/>
                  </a:cubicBezTo>
                  <a:cubicBezTo>
                    <a:pt x="1716246" y="0"/>
                    <a:pt x="2211252" y="495006"/>
                    <a:pt x="2211252" y="1105626"/>
                  </a:cubicBezTo>
                  <a:cubicBezTo>
                    <a:pt x="2211252" y="1716246"/>
                    <a:pt x="1716246" y="2211252"/>
                    <a:pt x="1105626" y="2211252"/>
                  </a:cubicBezTo>
                  <a:cubicBezTo>
                    <a:pt x="495006" y="2211252"/>
                    <a:pt x="0" y="1716246"/>
                    <a:pt x="0" y="1105626"/>
                  </a:cubicBezTo>
                  <a:close/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99090" tIns="499090" rIns="499090" bIns="49909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</a:t>
              </a:r>
              <a:endParaRPr lang="en-US" sz="60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034293" y="3811903"/>
              <a:ext cx="990600" cy="836878"/>
            </a:xfrm>
            <a:custGeom>
              <a:avLst/>
              <a:gdLst>
                <a:gd name="connsiteX0" fmla="*/ 0 w 2211251"/>
                <a:gd name="connsiteY0" fmla="*/ 1105626 h 2211251"/>
                <a:gd name="connsiteX1" fmla="*/ 1105626 w 2211251"/>
                <a:gd name="connsiteY1" fmla="*/ 0 h 2211251"/>
                <a:gd name="connsiteX2" fmla="*/ 2211252 w 2211251"/>
                <a:gd name="connsiteY2" fmla="*/ 1105626 h 2211251"/>
                <a:gd name="connsiteX3" fmla="*/ 1105626 w 2211251"/>
                <a:gd name="connsiteY3" fmla="*/ 2211252 h 2211251"/>
                <a:gd name="connsiteX4" fmla="*/ 0 w 2211251"/>
                <a:gd name="connsiteY4" fmla="*/ 1105626 h 22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51" h="2211251">
                  <a:moveTo>
                    <a:pt x="0" y="1105626"/>
                  </a:moveTo>
                  <a:cubicBezTo>
                    <a:pt x="0" y="495006"/>
                    <a:pt x="495006" y="0"/>
                    <a:pt x="1105626" y="0"/>
                  </a:cubicBezTo>
                  <a:cubicBezTo>
                    <a:pt x="1716246" y="0"/>
                    <a:pt x="2211252" y="495006"/>
                    <a:pt x="2211252" y="1105626"/>
                  </a:cubicBezTo>
                  <a:cubicBezTo>
                    <a:pt x="2211252" y="1716246"/>
                    <a:pt x="1716246" y="2211252"/>
                    <a:pt x="1105626" y="2211252"/>
                  </a:cubicBezTo>
                  <a:cubicBezTo>
                    <a:pt x="495006" y="2211252"/>
                    <a:pt x="0" y="1716246"/>
                    <a:pt x="0" y="1105626"/>
                  </a:cubicBezTo>
                  <a:close/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99090" tIns="499090" rIns="499090" bIns="49909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b="1" spc="50" dirty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ঊ</a:t>
              </a:r>
              <a:endParaRPr lang="en-US" sz="6000" b="1" kern="1200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096000" y="835596"/>
              <a:ext cx="990600" cy="836878"/>
            </a:xfrm>
            <a:custGeom>
              <a:avLst/>
              <a:gdLst>
                <a:gd name="connsiteX0" fmla="*/ 0 w 2211251"/>
                <a:gd name="connsiteY0" fmla="*/ 1105626 h 2211251"/>
                <a:gd name="connsiteX1" fmla="*/ 1105626 w 2211251"/>
                <a:gd name="connsiteY1" fmla="*/ 0 h 2211251"/>
                <a:gd name="connsiteX2" fmla="*/ 2211252 w 2211251"/>
                <a:gd name="connsiteY2" fmla="*/ 1105626 h 2211251"/>
                <a:gd name="connsiteX3" fmla="*/ 1105626 w 2211251"/>
                <a:gd name="connsiteY3" fmla="*/ 2211252 h 2211251"/>
                <a:gd name="connsiteX4" fmla="*/ 0 w 2211251"/>
                <a:gd name="connsiteY4" fmla="*/ 1105626 h 22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51" h="2211251">
                  <a:moveTo>
                    <a:pt x="0" y="1105626"/>
                  </a:moveTo>
                  <a:cubicBezTo>
                    <a:pt x="0" y="495006"/>
                    <a:pt x="495006" y="0"/>
                    <a:pt x="1105626" y="0"/>
                  </a:cubicBezTo>
                  <a:cubicBezTo>
                    <a:pt x="1716246" y="0"/>
                    <a:pt x="2211252" y="495006"/>
                    <a:pt x="2211252" y="1105626"/>
                  </a:cubicBezTo>
                  <a:cubicBezTo>
                    <a:pt x="2211252" y="1716246"/>
                    <a:pt x="1716246" y="2211252"/>
                    <a:pt x="1105626" y="2211252"/>
                  </a:cubicBezTo>
                  <a:cubicBezTo>
                    <a:pt x="495006" y="2211252"/>
                    <a:pt x="0" y="1716246"/>
                    <a:pt x="0" y="1105626"/>
                  </a:cubicBezTo>
                  <a:close/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99090" tIns="499090" rIns="499090" bIns="49909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b="1" spc="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</a:t>
              </a:r>
              <a:endParaRPr lang="en-US" sz="6000" b="1" kern="1200" cap="none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034293" y="2666034"/>
              <a:ext cx="990600" cy="836878"/>
            </a:xfrm>
            <a:custGeom>
              <a:avLst/>
              <a:gdLst>
                <a:gd name="connsiteX0" fmla="*/ 0 w 2211251"/>
                <a:gd name="connsiteY0" fmla="*/ 1105626 h 2211251"/>
                <a:gd name="connsiteX1" fmla="*/ 1105626 w 2211251"/>
                <a:gd name="connsiteY1" fmla="*/ 0 h 2211251"/>
                <a:gd name="connsiteX2" fmla="*/ 2211252 w 2211251"/>
                <a:gd name="connsiteY2" fmla="*/ 1105626 h 2211251"/>
                <a:gd name="connsiteX3" fmla="*/ 1105626 w 2211251"/>
                <a:gd name="connsiteY3" fmla="*/ 2211252 h 2211251"/>
                <a:gd name="connsiteX4" fmla="*/ 0 w 2211251"/>
                <a:gd name="connsiteY4" fmla="*/ 1105626 h 22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51" h="2211251">
                  <a:moveTo>
                    <a:pt x="0" y="1105626"/>
                  </a:moveTo>
                  <a:cubicBezTo>
                    <a:pt x="0" y="495006"/>
                    <a:pt x="495006" y="0"/>
                    <a:pt x="1105626" y="0"/>
                  </a:cubicBezTo>
                  <a:cubicBezTo>
                    <a:pt x="1716246" y="0"/>
                    <a:pt x="2211252" y="495006"/>
                    <a:pt x="2211252" y="1105626"/>
                  </a:cubicBezTo>
                  <a:cubicBezTo>
                    <a:pt x="2211252" y="1716246"/>
                    <a:pt x="1716246" y="2211252"/>
                    <a:pt x="1105626" y="2211252"/>
                  </a:cubicBezTo>
                  <a:cubicBezTo>
                    <a:pt x="495006" y="2211252"/>
                    <a:pt x="0" y="1716246"/>
                    <a:pt x="0" y="1105626"/>
                  </a:cubicBezTo>
                  <a:close/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99090" tIns="499090" rIns="499090" bIns="49909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b="1" spc="50" dirty="0">
                  <a:ln w="11430"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</a:t>
              </a:r>
              <a:endParaRPr lang="en-US" sz="6000" b="1" kern="1200" cap="none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34293" y="4751720"/>
              <a:ext cx="990600" cy="836878"/>
            </a:xfrm>
            <a:custGeom>
              <a:avLst/>
              <a:gdLst>
                <a:gd name="connsiteX0" fmla="*/ 0 w 2211251"/>
                <a:gd name="connsiteY0" fmla="*/ 1105626 h 2211251"/>
                <a:gd name="connsiteX1" fmla="*/ 1105626 w 2211251"/>
                <a:gd name="connsiteY1" fmla="*/ 0 h 2211251"/>
                <a:gd name="connsiteX2" fmla="*/ 2211252 w 2211251"/>
                <a:gd name="connsiteY2" fmla="*/ 1105626 h 2211251"/>
                <a:gd name="connsiteX3" fmla="*/ 1105626 w 2211251"/>
                <a:gd name="connsiteY3" fmla="*/ 2211252 h 2211251"/>
                <a:gd name="connsiteX4" fmla="*/ 0 w 2211251"/>
                <a:gd name="connsiteY4" fmla="*/ 1105626 h 22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51" h="2211251">
                  <a:moveTo>
                    <a:pt x="0" y="1105626"/>
                  </a:moveTo>
                  <a:cubicBezTo>
                    <a:pt x="0" y="495006"/>
                    <a:pt x="495006" y="0"/>
                    <a:pt x="1105626" y="0"/>
                  </a:cubicBezTo>
                  <a:cubicBezTo>
                    <a:pt x="1716246" y="0"/>
                    <a:pt x="2211252" y="495006"/>
                    <a:pt x="2211252" y="1105626"/>
                  </a:cubicBezTo>
                  <a:cubicBezTo>
                    <a:pt x="2211252" y="1716246"/>
                    <a:pt x="1716246" y="2211252"/>
                    <a:pt x="1105626" y="2211252"/>
                  </a:cubicBezTo>
                  <a:cubicBezTo>
                    <a:pt x="495006" y="2211252"/>
                    <a:pt x="0" y="1716246"/>
                    <a:pt x="0" y="1105626"/>
                  </a:cubicBezTo>
                  <a:close/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99090" tIns="499090" rIns="499090" bIns="499090" numCol="1" spcCol="1270" anchor="ctr" anchorCtr="0">
              <a:noAutofit/>
            </a:bodyPr>
            <a:lstStyle/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</a:t>
              </a:r>
              <a:endParaRPr lang="en-US" sz="6000" b="1" kern="1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2" name="Straight Connector 11"/>
          <p:cNvCxnSpPr>
            <a:stCxn id="4" idx="3"/>
            <a:endCxn id="7" idx="0"/>
          </p:cNvCxnSpPr>
          <p:nvPr/>
        </p:nvCxnSpPr>
        <p:spPr>
          <a:xfrm>
            <a:off x="1816102" y="1557719"/>
            <a:ext cx="1460498" cy="1064845"/>
          </a:xfrm>
          <a:prstGeom prst="line">
            <a:avLst/>
          </a:prstGeom>
          <a:ln w="104775"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3"/>
            <a:endCxn id="9" idx="0"/>
          </p:cNvCxnSpPr>
          <p:nvPr/>
        </p:nvCxnSpPr>
        <p:spPr>
          <a:xfrm flipV="1">
            <a:off x="1816101" y="1744023"/>
            <a:ext cx="1522206" cy="830552"/>
          </a:xfrm>
          <a:prstGeom prst="line">
            <a:avLst/>
          </a:prstGeom>
          <a:ln w="104775"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3"/>
            <a:endCxn id="8" idx="0"/>
          </p:cNvCxnSpPr>
          <p:nvPr/>
        </p:nvCxnSpPr>
        <p:spPr>
          <a:xfrm>
            <a:off x="1998307" y="3574951"/>
            <a:ext cx="1278293" cy="1105013"/>
          </a:xfrm>
          <a:prstGeom prst="line">
            <a:avLst/>
          </a:prstGeom>
          <a:ln w="104775"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10" idx="0"/>
          </p:cNvCxnSpPr>
          <p:nvPr/>
        </p:nvCxnSpPr>
        <p:spPr>
          <a:xfrm flipV="1">
            <a:off x="2120899" y="3549636"/>
            <a:ext cx="1155701" cy="1009310"/>
          </a:xfrm>
          <a:prstGeom prst="line">
            <a:avLst/>
          </a:prstGeom>
          <a:ln w="104775"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3"/>
            <a:endCxn id="11" idx="0"/>
          </p:cNvCxnSpPr>
          <p:nvPr/>
        </p:nvCxnSpPr>
        <p:spPr>
          <a:xfrm flipV="1">
            <a:off x="2120899" y="5607036"/>
            <a:ext cx="1155701" cy="6196"/>
          </a:xfrm>
          <a:prstGeom prst="line">
            <a:avLst/>
          </a:prstGeom>
          <a:ln w="104775"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4258" y="228600"/>
            <a:ext cx="881734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দাগ টেনে মিল 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562600" y="4705120"/>
            <a:ext cx="1208271" cy="1007931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endParaRPr lang="en-US" sz="6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562600" y="2474372"/>
            <a:ext cx="1208271" cy="1031998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endParaRPr lang="en-US" sz="6600" b="1" kern="1200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487243" y="4757291"/>
            <a:ext cx="1141076" cy="1015663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endParaRPr lang="en-US" sz="6600" b="1" kern="1200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487243" y="2458685"/>
            <a:ext cx="1141076" cy="1003083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endParaRPr lang="en-US" sz="6600" b="1" kern="1200" cap="none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74" y="3600940"/>
            <a:ext cx="2023889" cy="105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63" y="1160702"/>
            <a:ext cx="1874289" cy="112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63" y="3599092"/>
            <a:ext cx="1946048" cy="105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74" y="1184276"/>
            <a:ext cx="1899326" cy="11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1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025444" y="1676400"/>
            <a:ext cx="5137356" cy="1"/>
          </a:xfrm>
          <a:prstGeom prst="line">
            <a:avLst/>
          </a:prstGeom>
          <a:ln w="177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428999" y="609600"/>
            <a:ext cx="2590801" cy="1040990"/>
          </a:xfrm>
          <a:custGeom>
            <a:avLst/>
            <a:gdLst>
              <a:gd name="connsiteX0" fmla="*/ 2256503 w 2290653"/>
              <a:gd name="connsiteY0" fmla="*/ 840658 h 840658"/>
              <a:gd name="connsiteX1" fmla="*/ 2286000 w 2290653"/>
              <a:gd name="connsiteY1" fmla="*/ 737420 h 840658"/>
              <a:gd name="connsiteX2" fmla="*/ 2286000 w 2290653"/>
              <a:gd name="connsiteY2" fmla="*/ 648929 h 840658"/>
              <a:gd name="connsiteX3" fmla="*/ 2241754 w 2290653"/>
              <a:gd name="connsiteY3" fmla="*/ 545691 h 840658"/>
              <a:gd name="connsiteX4" fmla="*/ 2094271 w 2290653"/>
              <a:gd name="connsiteY4" fmla="*/ 471949 h 840658"/>
              <a:gd name="connsiteX5" fmla="*/ 1843548 w 2290653"/>
              <a:gd name="connsiteY5" fmla="*/ 486697 h 840658"/>
              <a:gd name="connsiteX6" fmla="*/ 1725561 w 2290653"/>
              <a:gd name="connsiteY6" fmla="*/ 516194 h 840658"/>
              <a:gd name="connsiteX7" fmla="*/ 1578077 w 2290653"/>
              <a:gd name="connsiteY7" fmla="*/ 575187 h 840658"/>
              <a:gd name="connsiteX8" fmla="*/ 1474838 w 2290653"/>
              <a:gd name="connsiteY8" fmla="*/ 634181 h 840658"/>
              <a:gd name="connsiteX9" fmla="*/ 1297858 w 2290653"/>
              <a:gd name="connsiteY9" fmla="*/ 663678 h 840658"/>
              <a:gd name="connsiteX10" fmla="*/ 1091380 w 2290653"/>
              <a:gd name="connsiteY10" fmla="*/ 693175 h 840658"/>
              <a:gd name="connsiteX11" fmla="*/ 855406 w 2290653"/>
              <a:gd name="connsiteY11" fmla="*/ 693175 h 840658"/>
              <a:gd name="connsiteX12" fmla="*/ 678425 w 2290653"/>
              <a:gd name="connsiteY12" fmla="*/ 634181 h 840658"/>
              <a:gd name="connsiteX13" fmla="*/ 442451 w 2290653"/>
              <a:gd name="connsiteY13" fmla="*/ 501446 h 840658"/>
              <a:gd name="connsiteX14" fmla="*/ 324464 w 2290653"/>
              <a:gd name="connsiteY14" fmla="*/ 412955 h 840658"/>
              <a:gd name="connsiteX15" fmla="*/ 250722 w 2290653"/>
              <a:gd name="connsiteY15" fmla="*/ 368710 h 840658"/>
              <a:gd name="connsiteX16" fmla="*/ 147483 w 2290653"/>
              <a:gd name="connsiteY16" fmla="*/ 250723 h 840658"/>
              <a:gd name="connsiteX17" fmla="*/ 44245 w 2290653"/>
              <a:gd name="connsiteY17" fmla="*/ 132736 h 840658"/>
              <a:gd name="connsiteX18" fmla="*/ 0 w 2290653"/>
              <a:gd name="connsiteY18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0653" h="840658">
                <a:moveTo>
                  <a:pt x="2256503" y="840658"/>
                </a:moveTo>
                <a:cubicBezTo>
                  <a:pt x="2268793" y="805016"/>
                  <a:pt x="2281084" y="769375"/>
                  <a:pt x="2286000" y="737420"/>
                </a:cubicBezTo>
                <a:cubicBezTo>
                  <a:pt x="2290916" y="705465"/>
                  <a:pt x="2293374" y="680884"/>
                  <a:pt x="2286000" y="648929"/>
                </a:cubicBezTo>
                <a:cubicBezTo>
                  <a:pt x="2278626" y="616974"/>
                  <a:pt x="2273709" y="575188"/>
                  <a:pt x="2241754" y="545691"/>
                </a:cubicBezTo>
                <a:cubicBezTo>
                  <a:pt x="2209799" y="516194"/>
                  <a:pt x="2160639" y="481781"/>
                  <a:pt x="2094271" y="471949"/>
                </a:cubicBezTo>
                <a:cubicBezTo>
                  <a:pt x="2027903" y="462117"/>
                  <a:pt x="1905000" y="479323"/>
                  <a:pt x="1843548" y="486697"/>
                </a:cubicBezTo>
                <a:cubicBezTo>
                  <a:pt x="1782096" y="494071"/>
                  <a:pt x="1769806" y="501446"/>
                  <a:pt x="1725561" y="516194"/>
                </a:cubicBezTo>
                <a:cubicBezTo>
                  <a:pt x="1681316" y="530942"/>
                  <a:pt x="1619864" y="555523"/>
                  <a:pt x="1578077" y="575187"/>
                </a:cubicBezTo>
                <a:cubicBezTo>
                  <a:pt x="1536290" y="594851"/>
                  <a:pt x="1521541" y="619432"/>
                  <a:pt x="1474838" y="634181"/>
                </a:cubicBezTo>
                <a:cubicBezTo>
                  <a:pt x="1428135" y="648929"/>
                  <a:pt x="1361768" y="653846"/>
                  <a:pt x="1297858" y="663678"/>
                </a:cubicBezTo>
                <a:cubicBezTo>
                  <a:pt x="1233948" y="673510"/>
                  <a:pt x="1165122" y="688259"/>
                  <a:pt x="1091380" y="693175"/>
                </a:cubicBezTo>
                <a:cubicBezTo>
                  <a:pt x="1017638" y="698091"/>
                  <a:pt x="924232" y="703007"/>
                  <a:pt x="855406" y="693175"/>
                </a:cubicBezTo>
                <a:cubicBezTo>
                  <a:pt x="786580" y="683343"/>
                  <a:pt x="747251" y="666136"/>
                  <a:pt x="678425" y="634181"/>
                </a:cubicBezTo>
                <a:cubicBezTo>
                  <a:pt x="609599" y="602226"/>
                  <a:pt x="501444" y="538317"/>
                  <a:pt x="442451" y="501446"/>
                </a:cubicBezTo>
                <a:cubicBezTo>
                  <a:pt x="383458" y="464575"/>
                  <a:pt x="356419" y="435078"/>
                  <a:pt x="324464" y="412955"/>
                </a:cubicBezTo>
                <a:cubicBezTo>
                  <a:pt x="292509" y="390832"/>
                  <a:pt x="280219" y="395749"/>
                  <a:pt x="250722" y="368710"/>
                </a:cubicBezTo>
                <a:cubicBezTo>
                  <a:pt x="221225" y="341671"/>
                  <a:pt x="147483" y="250723"/>
                  <a:pt x="147483" y="250723"/>
                </a:cubicBezTo>
                <a:cubicBezTo>
                  <a:pt x="113070" y="211394"/>
                  <a:pt x="68825" y="174523"/>
                  <a:pt x="44245" y="132736"/>
                </a:cubicBezTo>
                <a:cubicBezTo>
                  <a:pt x="19665" y="90949"/>
                  <a:pt x="9832" y="45474"/>
                  <a:pt x="0" y="0"/>
                </a:cubicBezTo>
              </a:path>
            </a:pathLst>
          </a:cu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1796844" y="1447800"/>
            <a:ext cx="457200" cy="457200"/>
          </a:xfrm>
          <a:prstGeom prst="star5">
            <a:avLst/>
          </a:prstGeom>
          <a:ln w="1778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660025" y="1515763"/>
            <a:ext cx="457200" cy="457200"/>
          </a:xfrm>
          <a:prstGeom prst="star5">
            <a:avLst/>
          </a:prstGeom>
          <a:ln w="1778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791200" y="1447801"/>
            <a:ext cx="457200" cy="457200"/>
          </a:xfrm>
          <a:prstGeom prst="star5">
            <a:avLst/>
          </a:prstGeom>
          <a:ln w="1778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26260" y="1722120"/>
            <a:ext cx="2926080" cy="2468880"/>
          </a:xfrm>
          <a:custGeom>
            <a:avLst/>
            <a:gdLst>
              <a:gd name="connsiteX0" fmla="*/ 1445998 w 2249188"/>
              <a:gd name="connsiteY0" fmla="*/ 0 h 1890584"/>
              <a:gd name="connsiteX1" fmla="*/ 1433642 w 2249188"/>
              <a:gd name="connsiteY1" fmla="*/ 74141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445998 w 2249188"/>
              <a:gd name="connsiteY0" fmla="*/ 0 h 1890584"/>
              <a:gd name="connsiteX1" fmla="*/ 1384215 w 2249188"/>
              <a:gd name="connsiteY1" fmla="*/ 74141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384215 w 2249188"/>
              <a:gd name="connsiteY1" fmla="*/ 74141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1112108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86416"/>
              <a:gd name="connsiteY0" fmla="*/ 0 h 1890584"/>
              <a:gd name="connsiteX1" fmla="*/ 1421285 w 2286416"/>
              <a:gd name="connsiteY1" fmla="*/ 86497 h 1890584"/>
              <a:gd name="connsiteX2" fmla="*/ 1408928 w 2286416"/>
              <a:gd name="connsiteY2" fmla="*/ 172995 h 1890584"/>
              <a:gd name="connsiteX3" fmla="*/ 1421285 w 2286416"/>
              <a:gd name="connsiteY3" fmla="*/ 902043 h 1890584"/>
              <a:gd name="connsiteX4" fmla="*/ 1458355 w 2286416"/>
              <a:gd name="connsiteY4" fmla="*/ 877330 h 1890584"/>
              <a:gd name="connsiteX5" fmla="*/ 1483069 w 2286416"/>
              <a:gd name="connsiteY5" fmla="*/ 827903 h 1890584"/>
              <a:gd name="connsiteX6" fmla="*/ 1557209 w 2286416"/>
              <a:gd name="connsiteY6" fmla="*/ 679622 h 1890584"/>
              <a:gd name="connsiteX7" fmla="*/ 1594280 w 2286416"/>
              <a:gd name="connsiteY7" fmla="*/ 654908 h 1890584"/>
              <a:gd name="connsiteX8" fmla="*/ 1643707 w 2286416"/>
              <a:gd name="connsiteY8" fmla="*/ 580768 h 1890584"/>
              <a:gd name="connsiteX9" fmla="*/ 1791988 w 2286416"/>
              <a:gd name="connsiteY9" fmla="*/ 481914 h 1890584"/>
              <a:gd name="connsiteX10" fmla="*/ 1829058 w 2286416"/>
              <a:gd name="connsiteY10" fmla="*/ 457200 h 1890584"/>
              <a:gd name="connsiteX11" fmla="*/ 1866128 w 2286416"/>
              <a:gd name="connsiteY11" fmla="*/ 444843 h 1890584"/>
              <a:gd name="connsiteX12" fmla="*/ 1903198 w 2286416"/>
              <a:gd name="connsiteY12" fmla="*/ 420130 h 1890584"/>
              <a:gd name="connsiteX13" fmla="*/ 1977339 w 2286416"/>
              <a:gd name="connsiteY13" fmla="*/ 395416 h 1890584"/>
              <a:gd name="connsiteX14" fmla="*/ 2076193 w 2286416"/>
              <a:gd name="connsiteY14" fmla="*/ 370703 h 1890584"/>
              <a:gd name="connsiteX15" fmla="*/ 2125620 w 2286416"/>
              <a:gd name="connsiteY15" fmla="*/ 494270 h 1890584"/>
              <a:gd name="connsiteX16" fmla="*/ 2137977 w 2286416"/>
              <a:gd name="connsiteY16" fmla="*/ 531341 h 1890584"/>
              <a:gd name="connsiteX17" fmla="*/ 2286258 w 2286416"/>
              <a:gd name="connsiteY17" fmla="*/ 568411 h 1890584"/>
              <a:gd name="connsiteX18" fmla="*/ 2175047 w 2286416"/>
              <a:gd name="connsiteY18" fmla="*/ 667265 h 1890584"/>
              <a:gd name="connsiteX19" fmla="*/ 2199761 w 2286416"/>
              <a:gd name="connsiteY19" fmla="*/ 704335 h 1890584"/>
              <a:gd name="connsiteX20" fmla="*/ 2212117 w 2286416"/>
              <a:gd name="connsiteY20" fmla="*/ 778476 h 1890584"/>
              <a:gd name="connsiteX21" fmla="*/ 2236831 w 2286416"/>
              <a:gd name="connsiteY21" fmla="*/ 852616 h 1890584"/>
              <a:gd name="connsiteX22" fmla="*/ 2249188 w 2286416"/>
              <a:gd name="connsiteY22" fmla="*/ 1112108 h 1890584"/>
              <a:gd name="connsiteX23" fmla="*/ 2236831 w 2286416"/>
              <a:gd name="connsiteY23" fmla="*/ 1445741 h 1890584"/>
              <a:gd name="connsiteX24" fmla="*/ 2175047 w 2286416"/>
              <a:gd name="connsiteY24" fmla="*/ 1569308 h 1890584"/>
              <a:gd name="connsiteX25" fmla="*/ 2076193 w 2286416"/>
              <a:gd name="connsiteY25" fmla="*/ 1680519 h 1890584"/>
              <a:gd name="connsiteX26" fmla="*/ 2039123 w 2286416"/>
              <a:gd name="connsiteY26" fmla="*/ 1705232 h 1890584"/>
              <a:gd name="connsiteX27" fmla="*/ 1964982 w 2286416"/>
              <a:gd name="connsiteY27" fmla="*/ 1754659 h 1890584"/>
              <a:gd name="connsiteX28" fmla="*/ 1890842 w 2286416"/>
              <a:gd name="connsiteY28" fmla="*/ 1804086 h 1890584"/>
              <a:gd name="connsiteX29" fmla="*/ 1779631 w 2286416"/>
              <a:gd name="connsiteY29" fmla="*/ 1828800 h 1890584"/>
              <a:gd name="connsiteX30" fmla="*/ 1507782 w 2286416"/>
              <a:gd name="connsiteY30" fmla="*/ 1878227 h 1890584"/>
              <a:gd name="connsiteX31" fmla="*/ 1384215 w 2286416"/>
              <a:gd name="connsiteY31" fmla="*/ 1890584 h 1890584"/>
              <a:gd name="connsiteX32" fmla="*/ 1087653 w 2286416"/>
              <a:gd name="connsiteY32" fmla="*/ 1878227 h 1890584"/>
              <a:gd name="connsiteX33" fmla="*/ 1050582 w 2286416"/>
              <a:gd name="connsiteY33" fmla="*/ 1865870 h 1890584"/>
              <a:gd name="connsiteX34" fmla="*/ 1013512 w 2286416"/>
              <a:gd name="connsiteY34" fmla="*/ 1841157 h 1890584"/>
              <a:gd name="connsiteX35" fmla="*/ 976442 w 2286416"/>
              <a:gd name="connsiteY35" fmla="*/ 1828800 h 1890584"/>
              <a:gd name="connsiteX36" fmla="*/ 902301 w 2286416"/>
              <a:gd name="connsiteY36" fmla="*/ 1779373 h 1890584"/>
              <a:gd name="connsiteX37" fmla="*/ 840517 w 2286416"/>
              <a:gd name="connsiteY37" fmla="*/ 1668162 h 1890584"/>
              <a:gd name="connsiteX38" fmla="*/ 803447 w 2286416"/>
              <a:gd name="connsiteY38" fmla="*/ 1643449 h 1890584"/>
              <a:gd name="connsiteX39" fmla="*/ 791090 w 2286416"/>
              <a:gd name="connsiteY39" fmla="*/ 1606378 h 1890584"/>
              <a:gd name="connsiteX40" fmla="*/ 729307 w 2286416"/>
              <a:gd name="connsiteY40" fmla="*/ 1532238 h 1890584"/>
              <a:gd name="connsiteX41" fmla="*/ 642809 w 2286416"/>
              <a:gd name="connsiteY41" fmla="*/ 1421027 h 1890584"/>
              <a:gd name="connsiteX42" fmla="*/ 581026 w 2286416"/>
              <a:gd name="connsiteY42" fmla="*/ 1346886 h 1890584"/>
              <a:gd name="connsiteX43" fmla="*/ 531598 w 2286416"/>
              <a:gd name="connsiteY43" fmla="*/ 1285103 h 1890584"/>
              <a:gd name="connsiteX44" fmla="*/ 519242 w 2286416"/>
              <a:gd name="connsiteY44" fmla="*/ 1248032 h 1890584"/>
              <a:gd name="connsiteX45" fmla="*/ 469815 w 2286416"/>
              <a:gd name="connsiteY45" fmla="*/ 1173892 h 1890584"/>
              <a:gd name="connsiteX46" fmla="*/ 457458 w 2286416"/>
              <a:gd name="connsiteY46" fmla="*/ 1136822 h 1890584"/>
              <a:gd name="connsiteX47" fmla="*/ 408031 w 2286416"/>
              <a:gd name="connsiteY47" fmla="*/ 1062681 h 1890584"/>
              <a:gd name="connsiteX48" fmla="*/ 383317 w 2286416"/>
              <a:gd name="connsiteY48" fmla="*/ 1025611 h 1890584"/>
              <a:gd name="connsiteX49" fmla="*/ 370961 w 2286416"/>
              <a:gd name="connsiteY49" fmla="*/ 988541 h 1890584"/>
              <a:gd name="connsiteX50" fmla="*/ 346247 w 2286416"/>
              <a:gd name="connsiteY50" fmla="*/ 902043 h 1890584"/>
              <a:gd name="connsiteX51" fmla="*/ 321534 w 2286416"/>
              <a:gd name="connsiteY51" fmla="*/ 864973 h 1890584"/>
              <a:gd name="connsiteX52" fmla="*/ 284463 w 2286416"/>
              <a:gd name="connsiteY52" fmla="*/ 790832 h 1890584"/>
              <a:gd name="connsiteX53" fmla="*/ 259750 w 2286416"/>
              <a:gd name="connsiteY53" fmla="*/ 716692 h 1890584"/>
              <a:gd name="connsiteX54" fmla="*/ 247393 w 2286416"/>
              <a:gd name="connsiteY54" fmla="*/ 679622 h 1890584"/>
              <a:gd name="connsiteX55" fmla="*/ 222680 w 2286416"/>
              <a:gd name="connsiteY55" fmla="*/ 642551 h 1890584"/>
              <a:gd name="connsiteX56" fmla="*/ 197966 w 2286416"/>
              <a:gd name="connsiteY56" fmla="*/ 568411 h 1890584"/>
              <a:gd name="connsiteX57" fmla="*/ 148539 w 2286416"/>
              <a:gd name="connsiteY57" fmla="*/ 420130 h 1890584"/>
              <a:gd name="connsiteX58" fmla="*/ 99112 w 2286416"/>
              <a:gd name="connsiteY58" fmla="*/ 271849 h 1890584"/>
              <a:gd name="connsiteX59" fmla="*/ 74398 w 2286416"/>
              <a:gd name="connsiteY59" fmla="*/ 197708 h 1890584"/>
              <a:gd name="connsiteX60" fmla="*/ 62042 w 2286416"/>
              <a:gd name="connsiteY60" fmla="*/ 160638 h 1890584"/>
              <a:gd name="connsiteX61" fmla="*/ 37328 w 2286416"/>
              <a:gd name="connsiteY61" fmla="*/ 123568 h 1890584"/>
              <a:gd name="connsiteX62" fmla="*/ 24971 w 2286416"/>
              <a:gd name="connsiteY62" fmla="*/ 86497 h 1890584"/>
              <a:gd name="connsiteX63" fmla="*/ 258 w 2286416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236831 w 2249188"/>
              <a:gd name="connsiteY17" fmla="*/ 580768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1112108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125620 w 2249188"/>
              <a:gd name="connsiteY14" fmla="*/ 494270 h 1890584"/>
              <a:gd name="connsiteX15" fmla="*/ 2137977 w 2249188"/>
              <a:gd name="connsiteY15" fmla="*/ 531341 h 1890584"/>
              <a:gd name="connsiteX16" fmla="*/ 2236831 w 2249188"/>
              <a:gd name="connsiteY16" fmla="*/ 580768 h 1890584"/>
              <a:gd name="connsiteX17" fmla="*/ 2175047 w 2249188"/>
              <a:gd name="connsiteY17" fmla="*/ 667265 h 1890584"/>
              <a:gd name="connsiteX18" fmla="*/ 2199761 w 2249188"/>
              <a:gd name="connsiteY18" fmla="*/ 704335 h 1890584"/>
              <a:gd name="connsiteX19" fmla="*/ 2212117 w 2249188"/>
              <a:gd name="connsiteY19" fmla="*/ 778476 h 1890584"/>
              <a:gd name="connsiteX20" fmla="*/ 2236831 w 2249188"/>
              <a:gd name="connsiteY20" fmla="*/ 852616 h 1890584"/>
              <a:gd name="connsiteX21" fmla="*/ 2249188 w 2249188"/>
              <a:gd name="connsiteY21" fmla="*/ 1112108 h 1890584"/>
              <a:gd name="connsiteX22" fmla="*/ 2236831 w 2249188"/>
              <a:gd name="connsiteY22" fmla="*/ 1445741 h 1890584"/>
              <a:gd name="connsiteX23" fmla="*/ 2175047 w 2249188"/>
              <a:gd name="connsiteY23" fmla="*/ 1569308 h 1890584"/>
              <a:gd name="connsiteX24" fmla="*/ 2076193 w 2249188"/>
              <a:gd name="connsiteY24" fmla="*/ 1680519 h 1890584"/>
              <a:gd name="connsiteX25" fmla="*/ 2039123 w 2249188"/>
              <a:gd name="connsiteY25" fmla="*/ 1705232 h 1890584"/>
              <a:gd name="connsiteX26" fmla="*/ 1964982 w 2249188"/>
              <a:gd name="connsiteY26" fmla="*/ 1754659 h 1890584"/>
              <a:gd name="connsiteX27" fmla="*/ 1890842 w 2249188"/>
              <a:gd name="connsiteY27" fmla="*/ 1804086 h 1890584"/>
              <a:gd name="connsiteX28" fmla="*/ 1779631 w 2249188"/>
              <a:gd name="connsiteY28" fmla="*/ 1828800 h 1890584"/>
              <a:gd name="connsiteX29" fmla="*/ 1507782 w 2249188"/>
              <a:gd name="connsiteY29" fmla="*/ 1878227 h 1890584"/>
              <a:gd name="connsiteX30" fmla="*/ 1384215 w 2249188"/>
              <a:gd name="connsiteY30" fmla="*/ 1890584 h 1890584"/>
              <a:gd name="connsiteX31" fmla="*/ 1087653 w 2249188"/>
              <a:gd name="connsiteY31" fmla="*/ 1878227 h 1890584"/>
              <a:gd name="connsiteX32" fmla="*/ 1050582 w 2249188"/>
              <a:gd name="connsiteY32" fmla="*/ 1865870 h 1890584"/>
              <a:gd name="connsiteX33" fmla="*/ 1013512 w 2249188"/>
              <a:gd name="connsiteY33" fmla="*/ 1841157 h 1890584"/>
              <a:gd name="connsiteX34" fmla="*/ 976442 w 2249188"/>
              <a:gd name="connsiteY34" fmla="*/ 1828800 h 1890584"/>
              <a:gd name="connsiteX35" fmla="*/ 902301 w 2249188"/>
              <a:gd name="connsiteY35" fmla="*/ 1779373 h 1890584"/>
              <a:gd name="connsiteX36" fmla="*/ 840517 w 2249188"/>
              <a:gd name="connsiteY36" fmla="*/ 1668162 h 1890584"/>
              <a:gd name="connsiteX37" fmla="*/ 803447 w 2249188"/>
              <a:gd name="connsiteY37" fmla="*/ 1643449 h 1890584"/>
              <a:gd name="connsiteX38" fmla="*/ 791090 w 2249188"/>
              <a:gd name="connsiteY38" fmla="*/ 1606378 h 1890584"/>
              <a:gd name="connsiteX39" fmla="*/ 729307 w 2249188"/>
              <a:gd name="connsiteY39" fmla="*/ 1532238 h 1890584"/>
              <a:gd name="connsiteX40" fmla="*/ 642809 w 2249188"/>
              <a:gd name="connsiteY40" fmla="*/ 1421027 h 1890584"/>
              <a:gd name="connsiteX41" fmla="*/ 581026 w 2249188"/>
              <a:gd name="connsiteY41" fmla="*/ 1346886 h 1890584"/>
              <a:gd name="connsiteX42" fmla="*/ 531598 w 2249188"/>
              <a:gd name="connsiteY42" fmla="*/ 1285103 h 1890584"/>
              <a:gd name="connsiteX43" fmla="*/ 519242 w 2249188"/>
              <a:gd name="connsiteY43" fmla="*/ 1248032 h 1890584"/>
              <a:gd name="connsiteX44" fmla="*/ 469815 w 2249188"/>
              <a:gd name="connsiteY44" fmla="*/ 1173892 h 1890584"/>
              <a:gd name="connsiteX45" fmla="*/ 457458 w 2249188"/>
              <a:gd name="connsiteY45" fmla="*/ 1136822 h 1890584"/>
              <a:gd name="connsiteX46" fmla="*/ 408031 w 2249188"/>
              <a:gd name="connsiteY46" fmla="*/ 1062681 h 1890584"/>
              <a:gd name="connsiteX47" fmla="*/ 383317 w 2249188"/>
              <a:gd name="connsiteY47" fmla="*/ 1025611 h 1890584"/>
              <a:gd name="connsiteX48" fmla="*/ 370961 w 2249188"/>
              <a:gd name="connsiteY48" fmla="*/ 988541 h 1890584"/>
              <a:gd name="connsiteX49" fmla="*/ 346247 w 2249188"/>
              <a:gd name="connsiteY49" fmla="*/ 902043 h 1890584"/>
              <a:gd name="connsiteX50" fmla="*/ 321534 w 2249188"/>
              <a:gd name="connsiteY50" fmla="*/ 864973 h 1890584"/>
              <a:gd name="connsiteX51" fmla="*/ 284463 w 2249188"/>
              <a:gd name="connsiteY51" fmla="*/ 790832 h 1890584"/>
              <a:gd name="connsiteX52" fmla="*/ 259750 w 2249188"/>
              <a:gd name="connsiteY52" fmla="*/ 716692 h 1890584"/>
              <a:gd name="connsiteX53" fmla="*/ 247393 w 2249188"/>
              <a:gd name="connsiteY53" fmla="*/ 679622 h 1890584"/>
              <a:gd name="connsiteX54" fmla="*/ 222680 w 2249188"/>
              <a:gd name="connsiteY54" fmla="*/ 642551 h 1890584"/>
              <a:gd name="connsiteX55" fmla="*/ 197966 w 2249188"/>
              <a:gd name="connsiteY55" fmla="*/ 568411 h 1890584"/>
              <a:gd name="connsiteX56" fmla="*/ 148539 w 2249188"/>
              <a:gd name="connsiteY56" fmla="*/ 420130 h 1890584"/>
              <a:gd name="connsiteX57" fmla="*/ 99112 w 2249188"/>
              <a:gd name="connsiteY57" fmla="*/ 271849 h 1890584"/>
              <a:gd name="connsiteX58" fmla="*/ 74398 w 2249188"/>
              <a:gd name="connsiteY58" fmla="*/ 197708 h 1890584"/>
              <a:gd name="connsiteX59" fmla="*/ 62042 w 2249188"/>
              <a:gd name="connsiteY59" fmla="*/ 160638 h 1890584"/>
              <a:gd name="connsiteX60" fmla="*/ 37328 w 2249188"/>
              <a:gd name="connsiteY60" fmla="*/ 123568 h 1890584"/>
              <a:gd name="connsiteX61" fmla="*/ 24971 w 2249188"/>
              <a:gd name="connsiteY61" fmla="*/ 86497 h 1890584"/>
              <a:gd name="connsiteX62" fmla="*/ 258 w 2249188"/>
              <a:gd name="connsiteY62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125620 w 2249188"/>
              <a:gd name="connsiteY14" fmla="*/ 494270 h 1890584"/>
              <a:gd name="connsiteX15" fmla="*/ 2236831 w 2249188"/>
              <a:gd name="connsiteY15" fmla="*/ 580768 h 1890584"/>
              <a:gd name="connsiteX16" fmla="*/ 2175047 w 2249188"/>
              <a:gd name="connsiteY16" fmla="*/ 667265 h 1890584"/>
              <a:gd name="connsiteX17" fmla="*/ 2199761 w 2249188"/>
              <a:gd name="connsiteY17" fmla="*/ 704335 h 1890584"/>
              <a:gd name="connsiteX18" fmla="*/ 2212117 w 2249188"/>
              <a:gd name="connsiteY18" fmla="*/ 778476 h 1890584"/>
              <a:gd name="connsiteX19" fmla="*/ 2236831 w 2249188"/>
              <a:gd name="connsiteY19" fmla="*/ 852616 h 1890584"/>
              <a:gd name="connsiteX20" fmla="*/ 2249188 w 2249188"/>
              <a:gd name="connsiteY20" fmla="*/ 1112108 h 1890584"/>
              <a:gd name="connsiteX21" fmla="*/ 2236831 w 2249188"/>
              <a:gd name="connsiteY21" fmla="*/ 1445741 h 1890584"/>
              <a:gd name="connsiteX22" fmla="*/ 2175047 w 2249188"/>
              <a:gd name="connsiteY22" fmla="*/ 1569308 h 1890584"/>
              <a:gd name="connsiteX23" fmla="*/ 2076193 w 2249188"/>
              <a:gd name="connsiteY23" fmla="*/ 1680519 h 1890584"/>
              <a:gd name="connsiteX24" fmla="*/ 2039123 w 2249188"/>
              <a:gd name="connsiteY24" fmla="*/ 1705232 h 1890584"/>
              <a:gd name="connsiteX25" fmla="*/ 1964982 w 2249188"/>
              <a:gd name="connsiteY25" fmla="*/ 1754659 h 1890584"/>
              <a:gd name="connsiteX26" fmla="*/ 1890842 w 2249188"/>
              <a:gd name="connsiteY26" fmla="*/ 1804086 h 1890584"/>
              <a:gd name="connsiteX27" fmla="*/ 1779631 w 2249188"/>
              <a:gd name="connsiteY27" fmla="*/ 1828800 h 1890584"/>
              <a:gd name="connsiteX28" fmla="*/ 1507782 w 2249188"/>
              <a:gd name="connsiteY28" fmla="*/ 1878227 h 1890584"/>
              <a:gd name="connsiteX29" fmla="*/ 1384215 w 2249188"/>
              <a:gd name="connsiteY29" fmla="*/ 1890584 h 1890584"/>
              <a:gd name="connsiteX30" fmla="*/ 1087653 w 2249188"/>
              <a:gd name="connsiteY30" fmla="*/ 1878227 h 1890584"/>
              <a:gd name="connsiteX31" fmla="*/ 1050582 w 2249188"/>
              <a:gd name="connsiteY31" fmla="*/ 1865870 h 1890584"/>
              <a:gd name="connsiteX32" fmla="*/ 1013512 w 2249188"/>
              <a:gd name="connsiteY32" fmla="*/ 1841157 h 1890584"/>
              <a:gd name="connsiteX33" fmla="*/ 976442 w 2249188"/>
              <a:gd name="connsiteY33" fmla="*/ 1828800 h 1890584"/>
              <a:gd name="connsiteX34" fmla="*/ 902301 w 2249188"/>
              <a:gd name="connsiteY34" fmla="*/ 1779373 h 1890584"/>
              <a:gd name="connsiteX35" fmla="*/ 840517 w 2249188"/>
              <a:gd name="connsiteY35" fmla="*/ 1668162 h 1890584"/>
              <a:gd name="connsiteX36" fmla="*/ 803447 w 2249188"/>
              <a:gd name="connsiteY36" fmla="*/ 1643449 h 1890584"/>
              <a:gd name="connsiteX37" fmla="*/ 791090 w 2249188"/>
              <a:gd name="connsiteY37" fmla="*/ 1606378 h 1890584"/>
              <a:gd name="connsiteX38" fmla="*/ 729307 w 2249188"/>
              <a:gd name="connsiteY38" fmla="*/ 1532238 h 1890584"/>
              <a:gd name="connsiteX39" fmla="*/ 642809 w 2249188"/>
              <a:gd name="connsiteY39" fmla="*/ 1421027 h 1890584"/>
              <a:gd name="connsiteX40" fmla="*/ 581026 w 2249188"/>
              <a:gd name="connsiteY40" fmla="*/ 1346886 h 1890584"/>
              <a:gd name="connsiteX41" fmla="*/ 531598 w 2249188"/>
              <a:gd name="connsiteY41" fmla="*/ 1285103 h 1890584"/>
              <a:gd name="connsiteX42" fmla="*/ 519242 w 2249188"/>
              <a:gd name="connsiteY42" fmla="*/ 1248032 h 1890584"/>
              <a:gd name="connsiteX43" fmla="*/ 469815 w 2249188"/>
              <a:gd name="connsiteY43" fmla="*/ 1173892 h 1890584"/>
              <a:gd name="connsiteX44" fmla="*/ 457458 w 2249188"/>
              <a:gd name="connsiteY44" fmla="*/ 1136822 h 1890584"/>
              <a:gd name="connsiteX45" fmla="*/ 408031 w 2249188"/>
              <a:gd name="connsiteY45" fmla="*/ 1062681 h 1890584"/>
              <a:gd name="connsiteX46" fmla="*/ 383317 w 2249188"/>
              <a:gd name="connsiteY46" fmla="*/ 1025611 h 1890584"/>
              <a:gd name="connsiteX47" fmla="*/ 370961 w 2249188"/>
              <a:gd name="connsiteY47" fmla="*/ 988541 h 1890584"/>
              <a:gd name="connsiteX48" fmla="*/ 346247 w 2249188"/>
              <a:gd name="connsiteY48" fmla="*/ 902043 h 1890584"/>
              <a:gd name="connsiteX49" fmla="*/ 321534 w 2249188"/>
              <a:gd name="connsiteY49" fmla="*/ 864973 h 1890584"/>
              <a:gd name="connsiteX50" fmla="*/ 284463 w 2249188"/>
              <a:gd name="connsiteY50" fmla="*/ 790832 h 1890584"/>
              <a:gd name="connsiteX51" fmla="*/ 259750 w 2249188"/>
              <a:gd name="connsiteY51" fmla="*/ 716692 h 1890584"/>
              <a:gd name="connsiteX52" fmla="*/ 247393 w 2249188"/>
              <a:gd name="connsiteY52" fmla="*/ 679622 h 1890584"/>
              <a:gd name="connsiteX53" fmla="*/ 222680 w 2249188"/>
              <a:gd name="connsiteY53" fmla="*/ 642551 h 1890584"/>
              <a:gd name="connsiteX54" fmla="*/ 197966 w 2249188"/>
              <a:gd name="connsiteY54" fmla="*/ 568411 h 1890584"/>
              <a:gd name="connsiteX55" fmla="*/ 148539 w 2249188"/>
              <a:gd name="connsiteY55" fmla="*/ 420130 h 1890584"/>
              <a:gd name="connsiteX56" fmla="*/ 99112 w 2249188"/>
              <a:gd name="connsiteY56" fmla="*/ 271849 h 1890584"/>
              <a:gd name="connsiteX57" fmla="*/ 74398 w 2249188"/>
              <a:gd name="connsiteY57" fmla="*/ 197708 h 1890584"/>
              <a:gd name="connsiteX58" fmla="*/ 62042 w 2249188"/>
              <a:gd name="connsiteY58" fmla="*/ 160638 h 1890584"/>
              <a:gd name="connsiteX59" fmla="*/ 37328 w 2249188"/>
              <a:gd name="connsiteY59" fmla="*/ 123568 h 1890584"/>
              <a:gd name="connsiteX60" fmla="*/ 24971 w 2249188"/>
              <a:gd name="connsiteY60" fmla="*/ 86497 h 1890584"/>
              <a:gd name="connsiteX61" fmla="*/ 258 w 2249188"/>
              <a:gd name="connsiteY61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125620 w 2249188"/>
              <a:gd name="connsiteY14" fmla="*/ 494270 h 1890584"/>
              <a:gd name="connsiteX15" fmla="*/ 2236831 w 2249188"/>
              <a:gd name="connsiteY15" fmla="*/ 580768 h 1890584"/>
              <a:gd name="connsiteX16" fmla="*/ 2175047 w 2249188"/>
              <a:gd name="connsiteY16" fmla="*/ 667265 h 1890584"/>
              <a:gd name="connsiteX17" fmla="*/ 2199761 w 2249188"/>
              <a:gd name="connsiteY17" fmla="*/ 704335 h 1890584"/>
              <a:gd name="connsiteX18" fmla="*/ 2236831 w 2249188"/>
              <a:gd name="connsiteY18" fmla="*/ 852616 h 1890584"/>
              <a:gd name="connsiteX19" fmla="*/ 2249188 w 2249188"/>
              <a:gd name="connsiteY19" fmla="*/ 1112108 h 1890584"/>
              <a:gd name="connsiteX20" fmla="*/ 2236831 w 2249188"/>
              <a:gd name="connsiteY20" fmla="*/ 1445741 h 1890584"/>
              <a:gd name="connsiteX21" fmla="*/ 2175047 w 2249188"/>
              <a:gd name="connsiteY21" fmla="*/ 1569308 h 1890584"/>
              <a:gd name="connsiteX22" fmla="*/ 2076193 w 2249188"/>
              <a:gd name="connsiteY22" fmla="*/ 1680519 h 1890584"/>
              <a:gd name="connsiteX23" fmla="*/ 2039123 w 2249188"/>
              <a:gd name="connsiteY23" fmla="*/ 1705232 h 1890584"/>
              <a:gd name="connsiteX24" fmla="*/ 1964982 w 2249188"/>
              <a:gd name="connsiteY24" fmla="*/ 1754659 h 1890584"/>
              <a:gd name="connsiteX25" fmla="*/ 1890842 w 2249188"/>
              <a:gd name="connsiteY25" fmla="*/ 1804086 h 1890584"/>
              <a:gd name="connsiteX26" fmla="*/ 1779631 w 2249188"/>
              <a:gd name="connsiteY26" fmla="*/ 1828800 h 1890584"/>
              <a:gd name="connsiteX27" fmla="*/ 1507782 w 2249188"/>
              <a:gd name="connsiteY27" fmla="*/ 1878227 h 1890584"/>
              <a:gd name="connsiteX28" fmla="*/ 1384215 w 2249188"/>
              <a:gd name="connsiteY28" fmla="*/ 1890584 h 1890584"/>
              <a:gd name="connsiteX29" fmla="*/ 1087653 w 2249188"/>
              <a:gd name="connsiteY29" fmla="*/ 1878227 h 1890584"/>
              <a:gd name="connsiteX30" fmla="*/ 1050582 w 2249188"/>
              <a:gd name="connsiteY30" fmla="*/ 1865870 h 1890584"/>
              <a:gd name="connsiteX31" fmla="*/ 1013512 w 2249188"/>
              <a:gd name="connsiteY31" fmla="*/ 1841157 h 1890584"/>
              <a:gd name="connsiteX32" fmla="*/ 976442 w 2249188"/>
              <a:gd name="connsiteY32" fmla="*/ 1828800 h 1890584"/>
              <a:gd name="connsiteX33" fmla="*/ 902301 w 2249188"/>
              <a:gd name="connsiteY33" fmla="*/ 1779373 h 1890584"/>
              <a:gd name="connsiteX34" fmla="*/ 840517 w 2249188"/>
              <a:gd name="connsiteY34" fmla="*/ 1668162 h 1890584"/>
              <a:gd name="connsiteX35" fmla="*/ 803447 w 2249188"/>
              <a:gd name="connsiteY35" fmla="*/ 1643449 h 1890584"/>
              <a:gd name="connsiteX36" fmla="*/ 791090 w 2249188"/>
              <a:gd name="connsiteY36" fmla="*/ 1606378 h 1890584"/>
              <a:gd name="connsiteX37" fmla="*/ 729307 w 2249188"/>
              <a:gd name="connsiteY37" fmla="*/ 1532238 h 1890584"/>
              <a:gd name="connsiteX38" fmla="*/ 642809 w 2249188"/>
              <a:gd name="connsiteY38" fmla="*/ 1421027 h 1890584"/>
              <a:gd name="connsiteX39" fmla="*/ 581026 w 2249188"/>
              <a:gd name="connsiteY39" fmla="*/ 1346886 h 1890584"/>
              <a:gd name="connsiteX40" fmla="*/ 531598 w 2249188"/>
              <a:gd name="connsiteY40" fmla="*/ 1285103 h 1890584"/>
              <a:gd name="connsiteX41" fmla="*/ 519242 w 2249188"/>
              <a:gd name="connsiteY41" fmla="*/ 1248032 h 1890584"/>
              <a:gd name="connsiteX42" fmla="*/ 469815 w 2249188"/>
              <a:gd name="connsiteY42" fmla="*/ 1173892 h 1890584"/>
              <a:gd name="connsiteX43" fmla="*/ 457458 w 2249188"/>
              <a:gd name="connsiteY43" fmla="*/ 1136822 h 1890584"/>
              <a:gd name="connsiteX44" fmla="*/ 408031 w 2249188"/>
              <a:gd name="connsiteY44" fmla="*/ 1062681 h 1890584"/>
              <a:gd name="connsiteX45" fmla="*/ 383317 w 2249188"/>
              <a:gd name="connsiteY45" fmla="*/ 1025611 h 1890584"/>
              <a:gd name="connsiteX46" fmla="*/ 370961 w 2249188"/>
              <a:gd name="connsiteY46" fmla="*/ 988541 h 1890584"/>
              <a:gd name="connsiteX47" fmla="*/ 346247 w 2249188"/>
              <a:gd name="connsiteY47" fmla="*/ 902043 h 1890584"/>
              <a:gd name="connsiteX48" fmla="*/ 321534 w 2249188"/>
              <a:gd name="connsiteY48" fmla="*/ 864973 h 1890584"/>
              <a:gd name="connsiteX49" fmla="*/ 284463 w 2249188"/>
              <a:gd name="connsiteY49" fmla="*/ 790832 h 1890584"/>
              <a:gd name="connsiteX50" fmla="*/ 259750 w 2249188"/>
              <a:gd name="connsiteY50" fmla="*/ 716692 h 1890584"/>
              <a:gd name="connsiteX51" fmla="*/ 247393 w 2249188"/>
              <a:gd name="connsiteY51" fmla="*/ 679622 h 1890584"/>
              <a:gd name="connsiteX52" fmla="*/ 222680 w 2249188"/>
              <a:gd name="connsiteY52" fmla="*/ 642551 h 1890584"/>
              <a:gd name="connsiteX53" fmla="*/ 197966 w 2249188"/>
              <a:gd name="connsiteY53" fmla="*/ 568411 h 1890584"/>
              <a:gd name="connsiteX54" fmla="*/ 148539 w 2249188"/>
              <a:gd name="connsiteY54" fmla="*/ 420130 h 1890584"/>
              <a:gd name="connsiteX55" fmla="*/ 99112 w 2249188"/>
              <a:gd name="connsiteY55" fmla="*/ 271849 h 1890584"/>
              <a:gd name="connsiteX56" fmla="*/ 74398 w 2249188"/>
              <a:gd name="connsiteY56" fmla="*/ 197708 h 1890584"/>
              <a:gd name="connsiteX57" fmla="*/ 62042 w 2249188"/>
              <a:gd name="connsiteY57" fmla="*/ 160638 h 1890584"/>
              <a:gd name="connsiteX58" fmla="*/ 37328 w 2249188"/>
              <a:gd name="connsiteY58" fmla="*/ 123568 h 1890584"/>
              <a:gd name="connsiteX59" fmla="*/ 24971 w 2249188"/>
              <a:gd name="connsiteY59" fmla="*/ 86497 h 1890584"/>
              <a:gd name="connsiteX60" fmla="*/ 258 w 2249188"/>
              <a:gd name="connsiteY60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594280 w 2249188"/>
              <a:gd name="connsiteY6" fmla="*/ 654908 h 1890584"/>
              <a:gd name="connsiteX7" fmla="*/ 1643707 w 2249188"/>
              <a:gd name="connsiteY7" fmla="*/ 580768 h 1890584"/>
              <a:gd name="connsiteX8" fmla="*/ 1791988 w 2249188"/>
              <a:gd name="connsiteY8" fmla="*/ 481914 h 1890584"/>
              <a:gd name="connsiteX9" fmla="*/ 1829058 w 2249188"/>
              <a:gd name="connsiteY9" fmla="*/ 457200 h 1890584"/>
              <a:gd name="connsiteX10" fmla="*/ 1866128 w 2249188"/>
              <a:gd name="connsiteY10" fmla="*/ 444843 h 1890584"/>
              <a:gd name="connsiteX11" fmla="*/ 1903198 w 2249188"/>
              <a:gd name="connsiteY11" fmla="*/ 420130 h 1890584"/>
              <a:gd name="connsiteX12" fmla="*/ 1977339 w 2249188"/>
              <a:gd name="connsiteY12" fmla="*/ 395416 h 1890584"/>
              <a:gd name="connsiteX13" fmla="*/ 2125620 w 2249188"/>
              <a:gd name="connsiteY13" fmla="*/ 494270 h 1890584"/>
              <a:gd name="connsiteX14" fmla="*/ 2236831 w 2249188"/>
              <a:gd name="connsiteY14" fmla="*/ 580768 h 1890584"/>
              <a:gd name="connsiteX15" fmla="*/ 2175047 w 2249188"/>
              <a:gd name="connsiteY15" fmla="*/ 667265 h 1890584"/>
              <a:gd name="connsiteX16" fmla="*/ 2199761 w 2249188"/>
              <a:gd name="connsiteY16" fmla="*/ 704335 h 1890584"/>
              <a:gd name="connsiteX17" fmla="*/ 2236831 w 2249188"/>
              <a:gd name="connsiteY17" fmla="*/ 852616 h 1890584"/>
              <a:gd name="connsiteX18" fmla="*/ 2249188 w 2249188"/>
              <a:gd name="connsiteY18" fmla="*/ 1112108 h 1890584"/>
              <a:gd name="connsiteX19" fmla="*/ 2236831 w 2249188"/>
              <a:gd name="connsiteY19" fmla="*/ 1445741 h 1890584"/>
              <a:gd name="connsiteX20" fmla="*/ 2175047 w 2249188"/>
              <a:gd name="connsiteY20" fmla="*/ 1569308 h 1890584"/>
              <a:gd name="connsiteX21" fmla="*/ 2076193 w 2249188"/>
              <a:gd name="connsiteY21" fmla="*/ 1680519 h 1890584"/>
              <a:gd name="connsiteX22" fmla="*/ 2039123 w 2249188"/>
              <a:gd name="connsiteY22" fmla="*/ 1705232 h 1890584"/>
              <a:gd name="connsiteX23" fmla="*/ 1964982 w 2249188"/>
              <a:gd name="connsiteY23" fmla="*/ 1754659 h 1890584"/>
              <a:gd name="connsiteX24" fmla="*/ 1890842 w 2249188"/>
              <a:gd name="connsiteY24" fmla="*/ 1804086 h 1890584"/>
              <a:gd name="connsiteX25" fmla="*/ 1779631 w 2249188"/>
              <a:gd name="connsiteY25" fmla="*/ 1828800 h 1890584"/>
              <a:gd name="connsiteX26" fmla="*/ 1507782 w 2249188"/>
              <a:gd name="connsiteY26" fmla="*/ 1878227 h 1890584"/>
              <a:gd name="connsiteX27" fmla="*/ 1384215 w 2249188"/>
              <a:gd name="connsiteY27" fmla="*/ 1890584 h 1890584"/>
              <a:gd name="connsiteX28" fmla="*/ 1087653 w 2249188"/>
              <a:gd name="connsiteY28" fmla="*/ 1878227 h 1890584"/>
              <a:gd name="connsiteX29" fmla="*/ 1050582 w 2249188"/>
              <a:gd name="connsiteY29" fmla="*/ 1865870 h 1890584"/>
              <a:gd name="connsiteX30" fmla="*/ 1013512 w 2249188"/>
              <a:gd name="connsiteY30" fmla="*/ 1841157 h 1890584"/>
              <a:gd name="connsiteX31" fmla="*/ 976442 w 2249188"/>
              <a:gd name="connsiteY31" fmla="*/ 1828800 h 1890584"/>
              <a:gd name="connsiteX32" fmla="*/ 902301 w 2249188"/>
              <a:gd name="connsiteY32" fmla="*/ 1779373 h 1890584"/>
              <a:gd name="connsiteX33" fmla="*/ 840517 w 2249188"/>
              <a:gd name="connsiteY33" fmla="*/ 1668162 h 1890584"/>
              <a:gd name="connsiteX34" fmla="*/ 803447 w 2249188"/>
              <a:gd name="connsiteY34" fmla="*/ 1643449 h 1890584"/>
              <a:gd name="connsiteX35" fmla="*/ 791090 w 2249188"/>
              <a:gd name="connsiteY35" fmla="*/ 1606378 h 1890584"/>
              <a:gd name="connsiteX36" fmla="*/ 729307 w 2249188"/>
              <a:gd name="connsiteY36" fmla="*/ 1532238 h 1890584"/>
              <a:gd name="connsiteX37" fmla="*/ 642809 w 2249188"/>
              <a:gd name="connsiteY37" fmla="*/ 1421027 h 1890584"/>
              <a:gd name="connsiteX38" fmla="*/ 581026 w 2249188"/>
              <a:gd name="connsiteY38" fmla="*/ 1346886 h 1890584"/>
              <a:gd name="connsiteX39" fmla="*/ 531598 w 2249188"/>
              <a:gd name="connsiteY39" fmla="*/ 1285103 h 1890584"/>
              <a:gd name="connsiteX40" fmla="*/ 519242 w 2249188"/>
              <a:gd name="connsiteY40" fmla="*/ 1248032 h 1890584"/>
              <a:gd name="connsiteX41" fmla="*/ 469815 w 2249188"/>
              <a:gd name="connsiteY41" fmla="*/ 1173892 h 1890584"/>
              <a:gd name="connsiteX42" fmla="*/ 457458 w 2249188"/>
              <a:gd name="connsiteY42" fmla="*/ 1136822 h 1890584"/>
              <a:gd name="connsiteX43" fmla="*/ 408031 w 2249188"/>
              <a:gd name="connsiteY43" fmla="*/ 1062681 h 1890584"/>
              <a:gd name="connsiteX44" fmla="*/ 383317 w 2249188"/>
              <a:gd name="connsiteY44" fmla="*/ 1025611 h 1890584"/>
              <a:gd name="connsiteX45" fmla="*/ 370961 w 2249188"/>
              <a:gd name="connsiteY45" fmla="*/ 988541 h 1890584"/>
              <a:gd name="connsiteX46" fmla="*/ 346247 w 2249188"/>
              <a:gd name="connsiteY46" fmla="*/ 902043 h 1890584"/>
              <a:gd name="connsiteX47" fmla="*/ 321534 w 2249188"/>
              <a:gd name="connsiteY47" fmla="*/ 864973 h 1890584"/>
              <a:gd name="connsiteX48" fmla="*/ 284463 w 2249188"/>
              <a:gd name="connsiteY48" fmla="*/ 790832 h 1890584"/>
              <a:gd name="connsiteX49" fmla="*/ 259750 w 2249188"/>
              <a:gd name="connsiteY49" fmla="*/ 716692 h 1890584"/>
              <a:gd name="connsiteX50" fmla="*/ 247393 w 2249188"/>
              <a:gd name="connsiteY50" fmla="*/ 679622 h 1890584"/>
              <a:gd name="connsiteX51" fmla="*/ 222680 w 2249188"/>
              <a:gd name="connsiteY51" fmla="*/ 642551 h 1890584"/>
              <a:gd name="connsiteX52" fmla="*/ 197966 w 2249188"/>
              <a:gd name="connsiteY52" fmla="*/ 568411 h 1890584"/>
              <a:gd name="connsiteX53" fmla="*/ 148539 w 2249188"/>
              <a:gd name="connsiteY53" fmla="*/ 420130 h 1890584"/>
              <a:gd name="connsiteX54" fmla="*/ 99112 w 2249188"/>
              <a:gd name="connsiteY54" fmla="*/ 271849 h 1890584"/>
              <a:gd name="connsiteX55" fmla="*/ 74398 w 2249188"/>
              <a:gd name="connsiteY55" fmla="*/ 197708 h 1890584"/>
              <a:gd name="connsiteX56" fmla="*/ 62042 w 2249188"/>
              <a:gd name="connsiteY56" fmla="*/ 160638 h 1890584"/>
              <a:gd name="connsiteX57" fmla="*/ 37328 w 2249188"/>
              <a:gd name="connsiteY57" fmla="*/ 123568 h 1890584"/>
              <a:gd name="connsiteX58" fmla="*/ 24971 w 2249188"/>
              <a:gd name="connsiteY58" fmla="*/ 86497 h 1890584"/>
              <a:gd name="connsiteX59" fmla="*/ 258 w 2249188"/>
              <a:gd name="connsiteY59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594280 w 2249188"/>
              <a:gd name="connsiteY6" fmla="*/ 654908 h 1890584"/>
              <a:gd name="connsiteX7" fmla="*/ 1643707 w 2249188"/>
              <a:gd name="connsiteY7" fmla="*/ 580768 h 1890584"/>
              <a:gd name="connsiteX8" fmla="*/ 1791988 w 2249188"/>
              <a:gd name="connsiteY8" fmla="*/ 481914 h 1890584"/>
              <a:gd name="connsiteX9" fmla="*/ 1829058 w 2249188"/>
              <a:gd name="connsiteY9" fmla="*/ 457200 h 1890584"/>
              <a:gd name="connsiteX10" fmla="*/ 1866128 w 2249188"/>
              <a:gd name="connsiteY10" fmla="*/ 444843 h 1890584"/>
              <a:gd name="connsiteX11" fmla="*/ 1977339 w 2249188"/>
              <a:gd name="connsiteY11" fmla="*/ 395416 h 1890584"/>
              <a:gd name="connsiteX12" fmla="*/ 2125620 w 2249188"/>
              <a:gd name="connsiteY12" fmla="*/ 494270 h 1890584"/>
              <a:gd name="connsiteX13" fmla="*/ 2236831 w 2249188"/>
              <a:gd name="connsiteY13" fmla="*/ 580768 h 1890584"/>
              <a:gd name="connsiteX14" fmla="*/ 2175047 w 2249188"/>
              <a:gd name="connsiteY14" fmla="*/ 667265 h 1890584"/>
              <a:gd name="connsiteX15" fmla="*/ 2199761 w 2249188"/>
              <a:gd name="connsiteY15" fmla="*/ 704335 h 1890584"/>
              <a:gd name="connsiteX16" fmla="*/ 2236831 w 2249188"/>
              <a:gd name="connsiteY16" fmla="*/ 852616 h 1890584"/>
              <a:gd name="connsiteX17" fmla="*/ 2249188 w 2249188"/>
              <a:gd name="connsiteY17" fmla="*/ 1112108 h 1890584"/>
              <a:gd name="connsiteX18" fmla="*/ 2236831 w 2249188"/>
              <a:gd name="connsiteY18" fmla="*/ 1445741 h 1890584"/>
              <a:gd name="connsiteX19" fmla="*/ 2175047 w 2249188"/>
              <a:gd name="connsiteY19" fmla="*/ 1569308 h 1890584"/>
              <a:gd name="connsiteX20" fmla="*/ 2076193 w 2249188"/>
              <a:gd name="connsiteY20" fmla="*/ 1680519 h 1890584"/>
              <a:gd name="connsiteX21" fmla="*/ 2039123 w 2249188"/>
              <a:gd name="connsiteY21" fmla="*/ 1705232 h 1890584"/>
              <a:gd name="connsiteX22" fmla="*/ 1964982 w 2249188"/>
              <a:gd name="connsiteY22" fmla="*/ 1754659 h 1890584"/>
              <a:gd name="connsiteX23" fmla="*/ 1890842 w 2249188"/>
              <a:gd name="connsiteY23" fmla="*/ 1804086 h 1890584"/>
              <a:gd name="connsiteX24" fmla="*/ 1779631 w 2249188"/>
              <a:gd name="connsiteY24" fmla="*/ 1828800 h 1890584"/>
              <a:gd name="connsiteX25" fmla="*/ 1507782 w 2249188"/>
              <a:gd name="connsiteY25" fmla="*/ 1878227 h 1890584"/>
              <a:gd name="connsiteX26" fmla="*/ 1384215 w 2249188"/>
              <a:gd name="connsiteY26" fmla="*/ 1890584 h 1890584"/>
              <a:gd name="connsiteX27" fmla="*/ 1087653 w 2249188"/>
              <a:gd name="connsiteY27" fmla="*/ 1878227 h 1890584"/>
              <a:gd name="connsiteX28" fmla="*/ 1050582 w 2249188"/>
              <a:gd name="connsiteY28" fmla="*/ 1865870 h 1890584"/>
              <a:gd name="connsiteX29" fmla="*/ 1013512 w 2249188"/>
              <a:gd name="connsiteY29" fmla="*/ 1841157 h 1890584"/>
              <a:gd name="connsiteX30" fmla="*/ 976442 w 2249188"/>
              <a:gd name="connsiteY30" fmla="*/ 1828800 h 1890584"/>
              <a:gd name="connsiteX31" fmla="*/ 902301 w 2249188"/>
              <a:gd name="connsiteY31" fmla="*/ 1779373 h 1890584"/>
              <a:gd name="connsiteX32" fmla="*/ 840517 w 2249188"/>
              <a:gd name="connsiteY32" fmla="*/ 1668162 h 1890584"/>
              <a:gd name="connsiteX33" fmla="*/ 803447 w 2249188"/>
              <a:gd name="connsiteY33" fmla="*/ 1643449 h 1890584"/>
              <a:gd name="connsiteX34" fmla="*/ 791090 w 2249188"/>
              <a:gd name="connsiteY34" fmla="*/ 1606378 h 1890584"/>
              <a:gd name="connsiteX35" fmla="*/ 729307 w 2249188"/>
              <a:gd name="connsiteY35" fmla="*/ 1532238 h 1890584"/>
              <a:gd name="connsiteX36" fmla="*/ 642809 w 2249188"/>
              <a:gd name="connsiteY36" fmla="*/ 1421027 h 1890584"/>
              <a:gd name="connsiteX37" fmla="*/ 581026 w 2249188"/>
              <a:gd name="connsiteY37" fmla="*/ 1346886 h 1890584"/>
              <a:gd name="connsiteX38" fmla="*/ 531598 w 2249188"/>
              <a:gd name="connsiteY38" fmla="*/ 1285103 h 1890584"/>
              <a:gd name="connsiteX39" fmla="*/ 519242 w 2249188"/>
              <a:gd name="connsiteY39" fmla="*/ 1248032 h 1890584"/>
              <a:gd name="connsiteX40" fmla="*/ 469815 w 2249188"/>
              <a:gd name="connsiteY40" fmla="*/ 1173892 h 1890584"/>
              <a:gd name="connsiteX41" fmla="*/ 457458 w 2249188"/>
              <a:gd name="connsiteY41" fmla="*/ 1136822 h 1890584"/>
              <a:gd name="connsiteX42" fmla="*/ 408031 w 2249188"/>
              <a:gd name="connsiteY42" fmla="*/ 1062681 h 1890584"/>
              <a:gd name="connsiteX43" fmla="*/ 383317 w 2249188"/>
              <a:gd name="connsiteY43" fmla="*/ 1025611 h 1890584"/>
              <a:gd name="connsiteX44" fmla="*/ 370961 w 2249188"/>
              <a:gd name="connsiteY44" fmla="*/ 988541 h 1890584"/>
              <a:gd name="connsiteX45" fmla="*/ 346247 w 2249188"/>
              <a:gd name="connsiteY45" fmla="*/ 902043 h 1890584"/>
              <a:gd name="connsiteX46" fmla="*/ 321534 w 2249188"/>
              <a:gd name="connsiteY46" fmla="*/ 864973 h 1890584"/>
              <a:gd name="connsiteX47" fmla="*/ 284463 w 2249188"/>
              <a:gd name="connsiteY47" fmla="*/ 790832 h 1890584"/>
              <a:gd name="connsiteX48" fmla="*/ 259750 w 2249188"/>
              <a:gd name="connsiteY48" fmla="*/ 716692 h 1890584"/>
              <a:gd name="connsiteX49" fmla="*/ 247393 w 2249188"/>
              <a:gd name="connsiteY49" fmla="*/ 679622 h 1890584"/>
              <a:gd name="connsiteX50" fmla="*/ 222680 w 2249188"/>
              <a:gd name="connsiteY50" fmla="*/ 642551 h 1890584"/>
              <a:gd name="connsiteX51" fmla="*/ 197966 w 2249188"/>
              <a:gd name="connsiteY51" fmla="*/ 568411 h 1890584"/>
              <a:gd name="connsiteX52" fmla="*/ 148539 w 2249188"/>
              <a:gd name="connsiteY52" fmla="*/ 420130 h 1890584"/>
              <a:gd name="connsiteX53" fmla="*/ 99112 w 2249188"/>
              <a:gd name="connsiteY53" fmla="*/ 271849 h 1890584"/>
              <a:gd name="connsiteX54" fmla="*/ 74398 w 2249188"/>
              <a:gd name="connsiteY54" fmla="*/ 197708 h 1890584"/>
              <a:gd name="connsiteX55" fmla="*/ 62042 w 2249188"/>
              <a:gd name="connsiteY55" fmla="*/ 160638 h 1890584"/>
              <a:gd name="connsiteX56" fmla="*/ 37328 w 2249188"/>
              <a:gd name="connsiteY56" fmla="*/ 123568 h 1890584"/>
              <a:gd name="connsiteX57" fmla="*/ 24971 w 2249188"/>
              <a:gd name="connsiteY57" fmla="*/ 86497 h 1890584"/>
              <a:gd name="connsiteX58" fmla="*/ 258 w 2249188"/>
              <a:gd name="connsiteY58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594280 w 2249188"/>
              <a:gd name="connsiteY6" fmla="*/ 654908 h 1890584"/>
              <a:gd name="connsiteX7" fmla="*/ 1643707 w 2249188"/>
              <a:gd name="connsiteY7" fmla="*/ 580768 h 1890584"/>
              <a:gd name="connsiteX8" fmla="*/ 1791988 w 2249188"/>
              <a:gd name="connsiteY8" fmla="*/ 481914 h 1890584"/>
              <a:gd name="connsiteX9" fmla="*/ 1866128 w 2249188"/>
              <a:gd name="connsiteY9" fmla="*/ 444843 h 1890584"/>
              <a:gd name="connsiteX10" fmla="*/ 1977339 w 2249188"/>
              <a:gd name="connsiteY10" fmla="*/ 395416 h 1890584"/>
              <a:gd name="connsiteX11" fmla="*/ 2125620 w 2249188"/>
              <a:gd name="connsiteY11" fmla="*/ 494270 h 1890584"/>
              <a:gd name="connsiteX12" fmla="*/ 2236831 w 2249188"/>
              <a:gd name="connsiteY12" fmla="*/ 580768 h 1890584"/>
              <a:gd name="connsiteX13" fmla="*/ 2175047 w 2249188"/>
              <a:gd name="connsiteY13" fmla="*/ 667265 h 1890584"/>
              <a:gd name="connsiteX14" fmla="*/ 2199761 w 2249188"/>
              <a:gd name="connsiteY14" fmla="*/ 704335 h 1890584"/>
              <a:gd name="connsiteX15" fmla="*/ 2236831 w 2249188"/>
              <a:gd name="connsiteY15" fmla="*/ 852616 h 1890584"/>
              <a:gd name="connsiteX16" fmla="*/ 2249188 w 2249188"/>
              <a:gd name="connsiteY16" fmla="*/ 1112108 h 1890584"/>
              <a:gd name="connsiteX17" fmla="*/ 2236831 w 2249188"/>
              <a:gd name="connsiteY17" fmla="*/ 1445741 h 1890584"/>
              <a:gd name="connsiteX18" fmla="*/ 2175047 w 2249188"/>
              <a:gd name="connsiteY18" fmla="*/ 1569308 h 1890584"/>
              <a:gd name="connsiteX19" fmla="*/ 2076193 w 2249188"/>
              <a:gd name="connsiteY19" fmla="*/ 1680519 h 1890584"/>
              <a:gd name="connsiteX20" fmla="*/ 2039123 w 2249188"/>
              <a:gd name="connsiteY20" fmla="*/ 1705232 h 1890584"/>
              <a:gd name="connsiteX21" fmla="*/ 1964982 w 2249188"/>
              <a:gd name="connsiteY21" fmla="*/ 1754659 h 1890584"/>
              <a:gd name="connsiteX22" fmla="*/ 1890842 w 2249188"/>
              <a:gd name="connsiteY22" fmla="*/ 1804086 h 1890584"/>
              <a:gd name="connsiteX23" fmla="*/ 1779631 w 2249188"/>
              <a:gd name="connsiteY23" fmla="*/ 1828800 h 1890584"/>
              <a:gd name="connsiteX24" fmla="*/ 1507782 w 2249188"/>
              <a:gd name="connsiteY24" fmla="*/ 1878227 h 1890584"/>
              <a:gd name="connsiteX25" fmla="*/ 1384215 w 2249188"/>
              <a:gd name="connsiteY25" fmla="*/ 1890584 h 1890584"/>
              <a:gd name="connsiteX26" fmla="*/ 1087653 w 2249188"/>
              <a:gd name="connsiteY26" fmla="*/ 1878227 h 1890584"/>
              <a:gd name="connsiteX27" fmla="*/ 1050582 w 2249188"/>
              <a:gd name="connsiteY27" fmla="*/ 1865870 h 1890584"/>
              <a:gd name="connsiteX28" fmla="*/ 1013512 w 2249188"/>
              <a:gd name="connsiteY28" fmla="*/ 1841157 h 1890584"/>
              <a:gd name="connsiteX29" fmla="*/ 976442 w 2249188"/>
              <a:gd name="connsiteY29" fmla="*/ 1828800 h 1890584"/>
              <a:gd name="connsiteX30" fmla="*/ 902301 w 2249188"/>
              <a:gd name="connsiteY30" fmla="*/ 1779373 h 1890584"/>
              <a:gd name="connsiteX31" fmla="*/ 840517 w 2249188"/>
              <a:gd name="connsiteY31" fmla="*/ 1668162 h 1890584"/>
              <a:gd name="connsiteX32" fmla="*/ 803447 w 2249188"/>
              <a:gd name="connsiteY32" fmla="*/ 1643449 h 1890584"/>
              <a:gd name="connsiteX33" fmla="*/ 791090 w 2249188"/>
              <a:gd name="connsiteY33" fmla="*/ 1606378 h 1890584"/>
              <a:gd name="connsiteX34" fmla="*/ 729307 w 2249188"/>
              <a:gd name="connsiteY34" fmla="*/ 1532238 h 1890584"/>
              <a:gd name="connsiteX35" fmla="*/ 642809 w 2249188"/>
              <a:gd name="connsiteY35" fmla="*/ 1421027 h 1890584"/>
              <a:gd name="connsiteX36" fmla="*/ 581026 w 2249188"/>
              <a:gd name="connsiteY36" fmla="*/ 1346886 h 1890584"/>
              <a:gd name="connsiteX37" fmla="*/ 531598 w 2249188"/>
              <a:gd name="connsiteY37" fmla="*/ 1285103 h 1890584"/>
              <a:gd name="connsiteX38" fmla="*/ 519242 w 2249188"/>
              <a:gd name="connsiteY38" fmla="*/ 1248032 h 1890584"/>
              <a:gd name="connsiteX39" fmla="*/ 469815 w 2249188"/>
              <a:gd name="connsiteY39" fmla="*/ 1173892 h 1890584"/>
              <a:gd name="connsiteX40" fmla="*/ 457458 w 2249188"/>
              <a:gd name="connsiteY40" fmla="*/ 1136822 h 1890584"/>
              <a:gd name="connsiteX41" fmla="*/ 408031 w 2249188"/>
              <a:gd name="connsiteY41" fmla="*/ 1062681 h 1890584"/>
              <a:gd name="connsiteX42" fmla="*/ 383317 w 2249188"/>
              <a:gd name="connsiteY42" fmla="*/ 1025611 h 1890584"/>
              <a:gd name="connsiteX43" fmla="*/ 370961 w 2249188"/>
              <a:gd name="connsiteY43" fmla="*/ 988541 h 1890584"/>
              <a:gd name="connsiteX44" fmla="*/ 346247 w 2249188"/>
              <a:gd name="connsiteY44" fmla="*/ 902043 h 1890584"/>
              <a:gd name="connsiteX45" fmla="*/ 321534 w 2249188"/>
              <a:gd name="connsiteY45" fmla="*/ 864973 h 1890584"/>
              <a:gd name="connsiteX46" fmla="*/ 284463 w 2249188"/>
              <a:gd name="connsiteY46" fmla="*/ 790832 h 1890584"/>
              <a:gd name="connsiteX47" fmla="*/ 259750 w 2249188"/>
              <a:gd name="connsiteY47" fmla="*/ 716692 h 1890584"/>
              <a:gd name="connsiteX48" fmla="*/ 247393 w 2249188"/>
              <a:gd name="connsiteY48" fmla="*/ 679622 h 1890584"/>
              <a:gd name="connsiteX49" fmla="*/ 222680 w 2249188"/>
              <a:gd name="connsiteY49" fmla="*/ 642551 h 1890584"/>
              <a:gd name="connsiteX50" fmla="*/ 197966 w 2249188"/>
              <a:gd name="connsiteY50" fmla="*/ 568411 h 1890584"/>
              <a:gd name="connsiteX51" fmla="*/ 148539 w 2249188"/>
              <a:gd name="connsiteY51" fmla="*/ 420130 h 1890584"/>
              <a:gd name="connsiteX52" fmla="*/ 99112 w 2249188"/>
              <a:gd name="connsiteY52" fmla="*/ 271849 h 1890584"/>
              <a:gd name="connsiteX53" fmla="*/ 74398 w 2249188"/>
              <a:gd name="connsiteY53" fmla="*/ 197708 h 1890584"/>
              <a:gd name="connsiteX54" fmla="*/ 62042 w 2249188"/>
              <a:gd name="connsiteY54" fmla="*/ 160638 h 1890584"/>
              <a:gd name="connsiteX55" fmla="*/ 37328 w 2249188"/>
              <a:gd name="connsiteY55" fmla="*/ 123568 h 1890584"/>
              <a:gd name="connsiteX56" fmla="*/ 24971 w 2249188"/>
              <a:gd name="connsiteY56" fmla="*/ 86497 h 1890584"/>
              <a:gd name="connsiteX57" fmla="*/ 258 w 2249188"/>
              <a:gd name="connsiteY57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643707 w 2249188"/>
              <a:gd name="connsiteY6" fmla="*/ 580768 h 1890584"/>
              <a:gd name="connsiteX7" fmla="*/ 1791988 w 2249188"/>
              <a:gd name="connsiteY7" fmla="*/ 481914 h 1890584"/>
              <a:gd name="connsiteX8" fmla="*/ 1866128 w 2249188"/>
              <a:gd name="connsiteY8" fmla="*/ 444843 h 1890584"/>
              <a:gd name="connsiteX9" fmla="*/ 1977339 w 2249188"/>
              <a:gd name="connsiteY9" fmla="*/ 395416 h 1890584"/>
              <a:gd name="connsiteX10" fmla="*/ 2125620 w 2249188"/>
              <a:gd name="connsiteY10" fmla="*/ 494270 h 1890584"/>
              <a:gd name="connsiteX11" fmla="*/ 2236831 w 2249188"/>
              <a:gd name="connsiteY11" fmla="*/ 580768 h 1890584"/>
              <a:gd name="connsiteX12" fmla="*/ 2175047 w 2249188"/>
              <a:gd name="connsiteY12" fmla="*/ 667265 h 1890584"/>
              <a:gd name="connsiteX13" fmla="*/ 2199761 w 2249188"/>
              <a:gd name="connsiteY13" fmla="*/ 704335 h 1890584"/>
              <a:gd name="connsiteX14" fmla="*/ 2236831 w 2249188"/>
              <a:gd name="connsiteY14" fmla="*/ 852616 h 1890584"/>
              <a:gd name="connsiteX15" fmla="*/ 2249188 w 2249188"/>
              <a:gd name="connsiteY15" fmla="*/ 1112108 h 1890584"/>
              <a:gd name="connsiteX16" fmla="*/ 2236831 w 2249188"/>
              <a:gd name="connsiteY16" fmla="*/ 1445741 h 1890584"/>
              <a:gd name="connsiteX17" fmla="*/ 2175047 w 2249188"/>
              <a:gd name="connsiteY17" fmla="*/ 1569308 h 1890584"/>
              <a:gd name="connsiteX18" fmla="*/ 2076193 w 2249188"/>
              <a:gd name="connsiteY18" fmla="*/ 1680519 h 1890584"/>
              <a:gd name="connsiteX19" fmla="*/ 2039123 w 2249188"/>
              <a:gd name="connsiteY19" fmla="*/ 1705232 h 1890584"/>
              <a:gd name="connsiteX20" fmla="*/ 1964982 w 2249188"/>
              <a:gd name="connsiteY20" fmla="*/ 1754659 h 1890584"/>
              <a:gd name="connsiteX21" fmla="*/ 1890842 w 2249188"/>
              <a:gd name="connsiteY21" fmla="*/ 1804086 h 1890584"/>
              <a:gd name="connsiteX22" fmla="*/ 1779631 w 2249188"/>
              <a:gd name="connsiteY22" fmla="*/ 1828800 h 1890584"/>
              <a:gd name="connsiteX23" fmla="*/ 1507782 w 2249188"/>
              <a:gd name="connsiteY23" fmla="*/ 1878227 h 1890584"/>
              <a:gd name="connsiteX24" fmla="*/ 1384215 w 2249188"/>
              <a:gd name="connsiteY24" fmla="*/ 1890584 h 1890584"/>
              <a:gd name="connsiteX25" fmla="*/ 1087653 w 2249188"/>
              <a:gd name="connsiteY25" fmla="*/ 1878227 h 1890584"/>
              <a:gd name="connsiteX26" fmla="*/ 1050582 w 2249188"/>
              <a:gd name="connsiteY26" fmla="*/ 1865870 h 1890584"/>
              <a:gd name="connsiteX27" fmla="*/ 1013512 w 2249188"/>
              <a:gd name="connsiteY27" fmla="*/ 1841157 h 1890584"/>
              <a:gd name="connsiteX28" fmla="*/ 976442 w 2249188"/>
              <a:gd name="connsiteY28" fmla="*/ 1828800 h 1890584"/>
              <a:gd name="connsiteX29" fmla="*/ 902301 w 2249188"/>
              <a:gd name="connsiteY29" fmla="*/ 1779373 h 1890584"/>
              <a:gd name="connsiteX30" fmla="*/ 840517 w 2249188"/>
              <a:gd name="connsiteY30" fmla="*/ 1668162 h 1890584"/>
              <a:gd name="connsiteX31" fmla="*/ 803447 w 2249188"/>
              <a:gd name="connsiteY31" fmla="*/ 1643449 h 1890584"/>
              <a:gd name="connsiteX32" fmla="*/ 791090 w 2249188"/>
              <a:gd name="connsiteY32" fmla="*/ 1606378 h 1890584"/>
              <a:gd name="connsiteX33" fmla="*/ 729307 w 2249188"/>
              <a:gd name="connsiteY33" fmla="*/ 1532238 h 1890584"/>
              <a:gd name="connsiteX34" fmla="*/ 642809 w 2249188"/>
              <a:gd name="connsiteY34" fmla="*/ 1421027 h 1890584"/>
              <a:gd name="connsiteX35" fmla="*/ 581026 w 2249188"/>
              <a:gd name="connsiteY35" fmla="*/ 1346886 h 1890584"/>
              <a:gd name="connsiteX36" fmla="*/ 531598 w 2249188"/>
              <a:gd name="connsiteY36" fmla="*/ 1285103 h 1890584"/>
              <a:gd name="connsiteX37" fmla="*/ 519242 w 2249188"/>
              <a:gd name="connsiteY37" fmla="*/ 1248032 h 1890584"/>
              <a:gd name="connsiteX38" fmla="*/ 469815 w 2249188"/>
              <a:gd name="connsiteY38" fmla="*/ 1173892 h 1890584"/>
              <a:gd name="connsiteX39" fmla="*/ 457458 w 2249188"/>
              <a:gd name="connsiteY39" fmla="*/ 1136822 h 1890584"/>
              <a:gd name="connsiteX40" fmla="*/ 408031 w 2249188"/>
              <a:gd name="connsiteY40" fmla="*/ 1062681 h 1890584"/>
              <a:gd name="connsiteX41" fmla="*/ 383317 w 2249188"/>
              <a:gd name="connsiteY41" fmla="*/ 1025611 h 1890584"/>
              <a:gd name="connsiteX42" fmla="*/ 370961 w 2249188"/>
              <a:gd name="connsiteY42" fmla="*/ 988541 h 1890584"/>
              <a:gd name="connsiteX43" fmla="*/ 346247 w 2249188"/>
              <a:gd name="connsiteY43" fmla="*/ 902043 h 1890584"/>
              <a:gd name="connsiteX44" fmla="*/ 321534 w 2249188"/>
              <a:gd name="connsiteY44" fmla="*/ 864973 h 1890584"/>
              <a:gd name="connsiteX45" fmla="*/ 284463 w 2249188"/>
              <a:gd name="connsiteY45" fmla="*/ 790832 h 1890584"/>
              <a:gd name="connsiteX46" fmla="*/ 259750 w 2249188"/>
              <a:gd name="connsiteY46" fmla="*/ 716692 h 1890584"/>
              <a:gd name="connsiteX47" fmla="*/ 247393 w 2249188"/>
              <a:gd name="connsiteY47" fmla="*/ 679622 h 1890584"/>
              <a:gd name="connsiteX48" fmla="*/ 222680 w 2249188"/>
              <a:gd name="connsiteY48" fmla="*/ 642551 h 1890584"/>
              <a:gd name="connsiteX49" fmla="*/ 197966 w 2249188"/>
              <a:gd name="connsiteY49" fmla="*/ 568411 h 1890584"/>
              <a:gd name="connsiteX50" fmla="*/ 148539 w 2249188"/>
              <a:gd name="connsiteY50" fmla="*/ 420130 h 1890584"/>
              <a:gd name="connsiteX51" fmla="*/ 99112 w 2249188"/>
              <a:gd name="connsiteY51" fmla="*/ 271849 h 1890584"/>
              <a:gd name="connsiteX52" fmla="*/ 74398 w 2249188"/>
              <a:gd name="connsiteY52" fmla="*/ 197708 h 1890584"/>
              <a:gd name="connsiteX53" fmla="*/ 62042 w 2249188"/>
              <a:gd name="connsiteY53" fmla="*/ 160638 h 1890584"/>
              <a:gd name="connsiteX54" fmla="*/ 37328 w 2249188"/>
              <a:gd name="connsiteY54" fmla="*/ 123568 h 1890584"/>
              <a:gd name="connsiteX55" fmla="*/ 24971 w 2249188"/>
              <a:gd name="connsiteY55" fmla="*/ 86497 h 1890584"/>
              <a:gd name="connsiteX56" fmla="*/ 258 w 2249188"/>
              <a:gd name="connsiteY56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643707 w 2249188"/>
              <a:gd name="connsiteY6" fmla="*/ 580768 h 1890584"/>
              <a:gd name="connsiteX7" fmla="*/ 1791988 w 2249188"/>
              <a:gd name="connsiteY7" fmla="*/ 481914 h 1890584"/>
              <a:gd name="connsiteX8" fmla="*/ 1866128 w 2249188"/>
              <a:gd name="connsiteY8" fmla="*/ 444843 h 1890584"/>
              <a:gd name="connsiteX9" fmla="*/ 1977339 w 2249188"/>
              <a:gd name="connsiteY9" fmla="*/ 395416 h 1890584"/>
              <a:gd name="connsiteX10" fmla="*/ 2125620 w 2249188"/>
              <a:gd name="connsiteY10" fmla="*/ 494270 h 1890584"/>
              <a:gd name="connsiteX11" fmla="*/ 2236831 w 2249188"/>
              <a:gd name="connsiteY11" fmla="*/ 580768 h 1890584"/>
              <a:gd name="connsiteX12" fmla="*/ 2175047 w 2249188"/>
              <a:gd name="connsiteY12" fmla="*/ 667265 h 1890584"/>
              <a:gd name="connsiteX13" fmla="*/ 2199761 w 2249188"/>
              <a:gd name="connsiteY13" fmla="*/ 704335 h 1890584"/>
              <a:gd name="connsiteX14" fmla="*/ 2236831 w 2249188"/>
              <a:gd name="connsiteY14" fmla="*/ 852616 h 1890584"/>
              <a:gd name="connsiteX15" fmla="*/ 2249188 w 2249188"/>
              <a:gd name="connsiteY15" fmla="*/ 1112108 h 1890584"/>
              <a:gd name="connsiteX16" fmla="*/ 2236831 w 2249188"/>
              <a:gd name="connsiteY16" fmla="*/ 1445741 h 1890584"/>
              <a:gd name="connsiteX17" fmla="*/ 2175047 w 2249188"/>
              <a:gd name="connsiteY17" fmla="*/ 1569308 h 1890584"/>
              <a:gd name="connsiteX18" fmla="*/ 2076193 w 2249188"/>
              <a:gd name="connsiteY18" fmla="*/ 1680519 h 1890584"/>
              <a:gd name="connsiteX19" fmla="*/ 2039123 w 2249188"/>
              <a:gd name="connsiteY19" fmla="*/ 1705232 h 1890584"/>
              <a:gd name="connsiteX20" fmla="*/ 1964982 w 2249188"/>
              <a:gd name="connsiteY20" fmla="*/ 1754659 h 1890584"/>
              <a:gd name="connsiteX21" fmla="*/ 1890842 w 2249188"/>
              <a:gd name="connsiteY21" fmla="*/ 1804086 h 1890584"/>
              <a:gd name="connsiteX22" fmla="*/ 1779631 w 2249188"/>
              <a:gd name="connsiteY22" fmla="*/ 1828800 h 1890584"/>
              <a:gd name="connsiteX23" fmla="*/ 1507782 w 2249188"/>
              <a:gd name="connsiteY23" fmla="*/ 1878227 h 1890584"/>
              <a:gd name="connsiteX24" fmla="*/ 1384215 w 2249188"/>
              <a:gd name="connsiteY24" fmla="*/ 1890584 h 1890584"/>
              <a:gd name="connsiteX25" fmla="*/ 1087653 w 2249188"/>
              <a:gd name="connsiteY25" fmla="*/ 1878227 h 1890584"/>
              <a:gd name="connsiteX26" fmla="*/ 1050582 w 2249188"/>
              <a:gd name="connsiteY26" fmla="*/ 1865870 h 1890584"/>
              <a:gd name="connsiteX27" fmla="*/ 1013512 w 2249188"/>
              <a:gd name="connsiteY27" fmla="*/ 1841157 h 1890584"/>
              <a:gd name="connsiteX28" fmla="*/ 976442 w 2249188"/>
              <a:gd name="connsiteY28" fmla="*/ 1828800 h 1890584"/>
              <a:gd name="connsiteX29" fmla="*/ 902301 w 2249188"/>
              <a:gd name="connsiteY29" fmla="*/ 1779373 h 1890584"/>
              <a:gd name="connsiteX30" fmla="*/ 840517 w 2249188"/>
              <a:gd name="connsiteY30" fmla="*/ 1668162 h 1890584"/>
              <a:gd name="connsiteX31" fmla="*/ 803447 w 2249188"/>
              <a:gd name="connsiteY31" fmla="*/ 1643449 h 1890584"/>
              <a:gd name="connsiteX32" fmla="*/ 791090 w 2249188"/>
              <a:gd name="connsiteY32" fmla="*/ 1606378 h 1890584"/>
              <a:gd name="connsiteX33" fmla="*/ 729307 w 2249188"/>
              <a:gd name="connsiteY33" fmla="*/ 1532238 h 1890584"/>
              <a:gd name="connsiteX34" fmla="*/ 642809 w 2249188"/>
              <a:gd name="connsiteY34" fmla="*/ 1421027 h 1890584"/>
              <a:gd name="connsiteX35" fmla="*/ 581026 w 2249188"/>
              <a:gd name="connsiteY35" fmla="*/ 1346886 h 1890584"/>
              <a:gd name="connsiteX36" fmla="*/ 531598 w 2249188"/>
              <a:gd name="connsiteY36" fmla="*/ 1285103 h 1890584"/>
              <a:gd name="connsiteX37" fmla="*/ 519242 w 2249188"/>
              <a:gd name="connsiteY37" fmla="*/ 1248032 h 1890584"/>
              <a:gd name="connsiteX38" fmla="*/ 469815 w 2249188"/>
              <a:gd name="connsiteY38" fmla="*/ 1173892 h 1890584"/>
              <a:gd name="connsiteX39" fmla="*/ 457458 w 2249188"/>
              <a:gd name="connsiteY39" fmla="*/ 1136822 h 1890584"/>
              <a:gd name="connsiteX40" fmla="*/ 408031 w 2249188"/>
              <a:gd name="connsiteY40" fmla="*/ 1062681 h 1890584"/>
              <a:gd name="connsiteX41" fmla="*/ 383317 w 2249188"/>
              <a:gd name="connsiteY41" fmla="*/ 1025611 h 1890584"/>
              <a:gd name="connsiteX42" fmla="*/ 346247 w 2249188"/>
              <a:gd name="connsiteY42" fmla="*/ 902043 h 1890584"/>
              <a:gd name="connsiteX43" fmla="*/ 321534 w 2249188"/>
              <a:gd name="connsiteY43" fmla="*/ 864973 h 1890584"/>
              <a:gd name="connsiteX44" fmla="*/ 284463 w 2249188"/>
              <a:gd name="connsiteY44" fmla="*/ 790832 h 1890584"/>
              <a:gd name="connsiteX45" fmla="*/ 259750 w 2249188"/>
              <a:gd name="connsiteY45" fmla="*/ 716692 h 1890584"/>
              <a:gd name="connsiteX46" fmla="*/ 247393 w 2249188"/>
              <a:gd name="connsiteY46" fmla="*/ 679622 h 1890584"/>
              <a:gd name="connsiteX47" fmla="*/ 222680 w 2249188"/>
              <a:gd name="connsiteY47" fmla="*/ 642551 h 1890584"/>
              <a:gd name="connsiteX48" fmla="*/ 197966 w 2249188"/>
              <a:gd name="connsiteY48" fmla="*/ 568411 h 1890584"/>
              <a:gd name="connsiteX49" fmla="*/ 148539 w 2249188"/>
              <a:gd name="connsiteY49" fmla="*/ 420130 h 1890584"/>
              <a:gd name="connsiteX50" fmla="*/ 99112 w 2249188"/>
              <a:gd name="connsiteY50" fmla="*/ 271849 h 1890584"/>
              <a:gd name="connsiteX51" fmla="*/ 74398 w 2249188"/>
              <a:gd name="connsiteY51" fmla="*/ 197708 h 1890584"/>
              <a:gd name="connsiteX52" fmla="*/ 62042 w 2249188"/>
              <a:gd name="connsiteY52" fmla="*/ 160638 h 1890584"/>
              <a:gd name="connsiteX53" fmla="*/ 37328 w 2249188"/>
              <a:gd name="connsiteY53" fmla="*/ 123568 h 1890584"/>
              <a:gd name="connsiteX54" fmla="*/ 24971 w 2249188"/>
              <a:gd name="connsiteY54" fmla="*/ 86497 h 1890584"/>
              <a:gd name="connsiteX55" fmla="*/ 258 w 2249188"/>
              <a:gd name="connsiteY55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643707 w 2249188"/>
              <a:gd name="connsiteY6" fmla="*/ 580768 h 1890584"/>
              <a:gd name="connsiteX7" fmla="*/ 1791988 w 2249188"/>
              <a:gd name="connsiteY7" fmla="*/ 481914 h 1890584"/>
              <a:gd name="connsiteX8" fmla="*/ 1866128 w 2249188"/>
              <a:gd name="connsiteY8" fmla="*/ 444843 h 1890584"/>
              <a:gd name="connsiteX9" fmla="*/ 1977339 w 2249188"/>
              <a:gd name="connsiteY9" fmla="*/ 395416 h 1890584"/>
              <a:gd name="connsiteX10" fmla="*/ 2125620 w 2249188"/>
              <a:gd name="connsiteY10" fmla="*/ 494270 h 1890584"/>
              <a:gd name="connsiteX11" fmla="*/ 2236831 w 2249188"/>
              <a:gd name="connsiteY11" fmla="*/ 580768 h 1890584"/>
              <a:gd name="connsiteX12" fmla="*/ 2175047 w 2249188"/>
              <a:gd name="connsiteY12" fmla="*/ 667265 h 1890584"/>
              <a:gd name="connsiteX13" fmla="*/ 2199761 w 2249188"/>
              <a:gd name="connsiteY13" fmla="*/ 704335 h 1890584"/>
              <a:gd name="connsiteX14" fmla="*/ 2236831 w 2249188"/>
              <a:gd name="connsiteY14" fmla="*/ 852616 h 1890584"/>
              <a:gd name="connsiteX15" fmla="*/ 2249188 w 2249188"/>
              <a:gd name="connsiteY15" fmla="*/ 1112108 h 1890584"/>
              <a:gd name="connsiteX16" fmla="*/ 2236831 w 2249188"/>
              <a:gd name="connsiteY16" fmla="*/ 1445741 h 1890584"/>
              <a:gd name="connsiteX17" fmla="*/ 2175047 w 2249188"/>
              <a:gd name="connsiteY17" fmla="*/ 1569308 h 1890584"/>
              <a:gd name="connsiteX18" fmla="*/ 2076193 w 2249188"/>
              <a:gd name="connsiteY18" fmla="*/ 1680519 h 1890584"/>
              <a:gd name="connsiteX19" fmla="*/ 2039123 w 2249188"/>
              <a:gd name="connsiteY19" fmla="*/ 1705232 h 1890584"/>
              <a:gd name="connsiteX20" fmla="*/ 1964982 w 2249188"/>
              <a:gd name="connsiteY20" fmla="*/ 1754659 h 1890584"/>
              <a:gd name="connsiteX21" fmla="*/ 1890842 w 2249188"/>
              <a:gd name="connsiteY21" fmla="*/ 1804086 h 1890584"/>
              <a:gd name="connsiteX22" fmla="*/ 1779631 w 2249188"/>
              <a:gd name="connsiteY22" fmla="*/ 1828800 h 1890584"/>
              <a:gd name="connsiteX23" fmla="*/ 1507782 w 2249188"/>
              <a:gd name="connsiteY23" fmla="*/ 1878227 h 1890584"/>
              <a:gd name="connsiteX24" fmla="*/ 1384215 w 2249188"/>
              <a:gd name="connsiteY24" fmla="*/ 1890584 h 1890584"/>
              <a:gd name="connsiteX25" fmla="*/ 1087653 w 2249188"/>
              <a:gd name="connsiteY25" fmla="*/ 1878227 h 1890584"/>
              <a:gd name="connsiteX26" fmla="*/ 1050582 w 2249188"/>
              <a:gd name="connsiteY26" fmla="*/ 1865870 h 1890584"/>
              <a:gd name="connsiteX27" fmla="*/ 1013512 w 2249188"/>
              <a:gd name="connsiteY27" fmla="*/ 1841157 h 1890584"/>
              <a:gd name="connsiteX28" fmla="*/ 976442 w 2249188"/>
              <a:gd name="connsiteY28" fmla="*/ 1828800 h 1890584"/>
              <a:gd name="connsiteX29" fmla="*/ 902301 w 2249188"/>
              <a:gd name="connsiteY29" fmla="*/ 1779373 h 1890584"/>
              <a:gd name="connsiteX30" fmla="*/ 840517 w 2249188"/>
              <a:gd name="connsiteY30" fmla="*/ 1668162 h 1890584"/>
              <a:gd name="connsiteX31" fmla="*/ 803447 w 2249188"/>
              <a:gd name="connsiteY31" fmla="*/ 1643449 h 1890584"/>
              <a:gd name="connsiteX32" fmla="*/ 791090 w 2249188"/>
              <a:gd name="connsiteY32" fmla="*/ 1606378 h 1890584"/>
              <a:gd name="connsiteX33" fmla="*/ 729307 w 2249188"/>
              <a:gd name="connsiteY33" fmla="*/ 1532238 h 1890584"/>
              <a:gd name="connsiteX34" fmla="*/ 642809 w 2249188"/>
              <a:gd name="connsiteY34" fmla="*/ 1421027 h 1890584"/>
              <a:gd name="connsiteX35" fmla="*/ 581026 w 2249188"/>
              <a:gd name="connsiteY35" fmla="*/ 1346886 h 1890584"/>
              <a:gd name="connsiteX36" fmla="*/ 531598 w 2249188"/>
              <a:gd name="connsiteY36" fmla="*/ 1285103 h 1890584"/>
              <a:gd name="connsiteX37" fmla="*/ 519242 w 2249188"/>
              <a:gd name="connsiteY37" fmla="*/ 1248032 h 1890584"/>
              <a:gd name="connsiteX38" fmla="*/ 469815 w 2249188"/>
              <a:gd name="connsiteY38" fmla="*/ 1173892 h 1890584"/>
              <a:gd name="connsiteX39" fmla="*/ 457458 w 2249188"/>
              <a:gd name="connsiteY39" fmla="*/ 1136822 h 1890584"/>
              <a:gd name="connsiteX40" fmla="*/ 408031 w 2249188"/>
              <a:gd name="connsiteY40" fmla="*/ 1062681 h 1890584"/>
              <a:gd name="connsiteX41" fmla="*/ 383317 w 2249188"/>
              <a:gd name="connsiteY41" fmla="*/ 1025611 h 1890584"/>
              <a:gd name="connsiteX42" fmla="*/ 346247 w 2249188"/>
              <a:gd name="connsiteY42" fmla="*/ 902043 h 1890584"/>
              <a:gd name="connsiteX43" fmla="*/ 321534 w 2249188"/>
              <a:gd name="connsiteY43" fmla="*/ 864973 h 1890584"/>
              <a:gd name="connsiteX44" fmla="*/ 284463 w 2249188"/>
              <a:gd name="connsiteY44" fmla="*/ 790832 h 1890584"/>
              <a:gd name="connsiteX45" fmla="*/ 259750 w 2249188"/>
              <a:gd name="connsiteY45" fmla="*/ 716692 h 1890584"/>
              <a:gd name="connsiteX46" fmla="*/ 247393 w 2249188"/>
              <a:gd name="connsiteY46" fmla="*/ 679622 h 1890584"/>
              <a:gd name="connsiteX47" fmla="*/ 222680 w 2249188"/>
              <a:gd name="connsiteY47" fmla="*/ 642551 h 1890584"/>
              <a:gd name="connsiteX48" fmla="*/ 148539 w 2249188"/>
              <a:gd name="connsiteY48" fmla="*/ 420130 h 1890584"/>
              <a:gd name="connsiteX49" fmla="*/ 99112 w 2249188"/>
              <a:gd name="connsiteY49" fmla="*/ 271849 h 1890584"/>
              <a:gd name="connsiteX50" fmla="*/ 74398 w 2249188"/>
              <a:gd name="connsiteY50" fmla="*/ 197708 h 1890584"/>
              <a:gd name="connsiteX51" fmla="*/ 62042 w 2249188"/>
              <a:gd name="connsiteY51" fmla="*/ 160638 h 1890584"/>
              <a:gd name="connsiteX52" fmla="*/ 37328 w 2249188"/>
              <a:gd name="connsiteY52" fmla="*/ 123568 h 1890584"/>
              <a:gd name="connsiteX53" fmla="*/ 24971 w 2249188"/>
              <a:gd name="connsiteY53" fmla="*/ 86497 h 1890584"/>
              <a:gd name="connsiteX54" fmla="*/ 258 w 2249188"/>
              <a:gd name="connsiteY54" fmla="*/ 24714 h 1890584"/>
              <a:gd name="connsiteX0" fmla="*/ 1396571 w 2310971"/>
              <a:gd name="connsiteY0" fmla="*/ 0 h 1890584"/>
              <a:gd name="connsiteX1" fmla="*/ 1408928 w 2310971"/>
              <a:gd name="connsiteY1" fmla="*/ 172995 h 1890584"/>
              <a:gd name="connsiteX2" fmla="*/ 1421285 w 2310971"/>
              <a:gd name="connsiteY2" fmla="*/ 902043 h 1890584"/>
              <a:gd name="connsiteX3" fmla="*/ 1458355 w 2310971"/>
              <a:gd name="connsiteY3" fmla="*/ 877330 h 1890584"/>
              <a:gd name="connsiteX4" fmla="*/ 1483069 w 2310971"/>
              <a:gd name="connsiteY4" fmla="*/ 827903 h 1890584"/>
              <a:gd name="connsiteX5" fmla="*/ 1557209 w 2310971"/>
              <a:gd name="connsiteY5" fmla="*/ 679622 h 1890584"/>
              <a:gd name="connsiteX6" fmla="*/ 1643707 w 2310971"/>
              <a:gd name="connsiteY6" fmla="*/ 580768 h 1890584"/>
              <a:gd name="connsiteX7" fmla="*/ 1791988 w 2310971"/>
              <a:gd name="connsiteY7" fmla="*/ 481914 h 1890584"/>
              <a:gd name="connsiteX8" fmla="*/ 1866128 w 2310971"/>
              <a:gd name="connsiteY8" fmla="*/ 444843 h 1890584"/>
              <a:gd name="connsiteX9" fmla="*/ 1977339 w 2310971"/>
              <a:gd name="connsiteY9" fmla="*/ 395416 h 1890584"/>
              <a:gd name="connsiteX10" fmla="*/ 2125620 w 2310971"/>
              <a:gd name="connsiteY10" fmla="*/ 494270 h 1890584"/>
              <a:gd name="connsiteX11" fmla="*/ 2236831 w 2310971"/>
              <a:gd name="connsiteY11" fmla="*/ 580768 h 1890584"/>
              <a:gd name="connsiteX12" fmla="*/ 2175047 w 2310971"/>
              <a:gd name="connsiteY12" fmla="*/ 667265 h 1890584"/>
              <a:gd name="connsiteX13" fmla="*/ 2199761 w 2310971"/>
              <a:gd name="connsiteY13" fmla="*/ 704335 h 1890584"/>
              <a:gd name="connsiteX14" fmla="*/ 2236831 w 2310971"/>
              <a:gd name="connsiteY14" fmla="*/ 852616 h 1890584"/>
              <a:gd name="connsiteX15" fmla="*/ 2310971 w 2310971"/>
              <a:gd name="connsiteY15" fmla="*/ 1112108 h 1890584"/>
              <a:gd name="connsiteX16" fmla="*/ 2236831 w 2310971"/>
              <a:gd name="connsiteY16" fmla="*/ 1445741 h 1890584"/>
              <a:gd name="connsiteX17" fmla="*/ 2175047 w 2310971"/>
              <a:gd name="connsiteY17" fmla="*/ 1569308 h 1890584"/>
              <a:gd name="connsiteX18" fmla="*/ 2076193 w 2310971"/>
              <a:gd name="connsiteY18" fmla="*/ 1680519 h 1890584"/>
              <a:gd name="connsiteX19" fmla="*/ 2039123 w 2310971"/>
              <a:gd name="connsiteY19" fmla="*/ 1705232 h 1890584"/>
              <a:gd name="connsiteX20" fmla="*/ 1964982 w 2310971"/>
              <a:gd name="connsiteY20" fmla="*/ 1754659 h 1890584"/>
              <a:gd name="connsiteX21" fmla="*/ 1890842 w 2310971"/>
              <a:gd name="connsiteY21" fmla="*/ 1804086 h 1890584"/>
              <a:gd name="connsiteX22" fmla="*/ 1779631 w 2310971"/>
              <a:gd name="connsiteY22" fmla="*/ 1828800 h 1890584"/>
              <a:gd name="connsiteX23" fmla="*/ 1507782 w 2310971"/>
              <a:gd name="connsiteY23" fmla="*/ 1878227 h 1890584"/>
              <a:gd name="connsiteX24" fmla="*/ 1384215 w 2310971"/>
              <a:gd name="connsiteY24" fmla="*/ 1890584 h 1890584"/>
              <a:gd name="connsiteX25" fmla="*/ 1087653 w 2310971"/>
              <a:gd name="connsiteY25" fmla="*/ 1878227 h 1890584"/>
              <a:gd name="connsiteX26" fmla="*/ 1050582 w 2310971"/>
              <a:gd name="connsiteY26" fmla="*/ 1865870 h 1890584"/>
              <a:gd name="connsiteX27" fmla="*/ 1013512 w 2310971"/>
              <a:gd name="connsiteY27" fmla="*/ 1841157 h 1890584"/>
              <a:gd name="connsiteX28" fmla="*/ 976442 w 2310971"/>
              <a:gd name="connsiteY28" fmla="*/ 1828800 h 1890584"/>
              <a:gd name="connsiteX29" fmla="*/ 902301 w 2310971"/>
              <a:gd name="connsiteY29" fmla="*/ 1779373 h 1890584"/>
              <a:gd name="connsiteX30" fmla="*/ 840517 w 2310971"/>
              <a:gd name="connsiteY30" fmla="*/ 1668162 h 1890584"/>
              <a:gd name="connsiteX31" fmla="*/ 803447 w 2310971"/>
              <a:gd name="connsiteY31" fmla="*/ 1643449 h 1890584"/>
              <a:gd name="connsiteX32" fmla="*/ 791090 w 2310971"/>
              <a:gd name="connsiteY32" fmla="*/ 1606378 h 1890584"/>
              <a:gd name="connsiteX33" fmla="*/ 729307 w 2310971"/>
              <a:gd name="connsiteY33" fmla="*/ 1532238 h 1890584"/>
              <a:gd name="connsiteX34" fmla="*/ 642809 w 2310971"/>
              <a:gd name="connsiteY34" fmla="*/ 1421027 h 1890584"/>
              <a:gd name="connsiteX35" fmla="*/ 581026 w 2310971"/>
              <a:gd name="connsiteY35" fmla="*/ 1346886 h 1890584"/>
              <a:gd name="connsiteX36" fmla="*/ 531598 w 2310971"/>
              <a:gd name="connsiteY36" fmla="*/ 1285103 h 1890584"/>
              <a:gd name="connsiteX37" fmla="*/ 519242 w 2310971"/>
              <a:gd name="connsiteY37" fmla="*/ 1248032 h 1890584"/>
              <a:gd name="connsiteX38" fmla="*/ 469815 w 2310971"/>
              <a:gd name="connsiteY38" fmla="*/ 1173892 h 1890584"/>
              <a:gd name="connsiteX39" fmla="*/ 457458 w 2310971"/>
              <a:gd name="connsiteY39" fmla="*/ 1136822 h 1890584"/>
              <a:gd name="connsiteX40" fmla="*/ 408031 w 2310971"/>
              <a:gd name="connsiteY40" fmla="*/ 1062681 h 1890584"/>
              <a:gd name="connsiteX41" fmla="*/ 383317 w 2310971"/>
              <a:gd name="connsiteY41" fmla="*/ 1025611 h 1890584"/>
              <a:gd name="connsiteX42" fmla="*/ 346247 w 2310971"/>
              <a:gd name="connsiteY42" fmla="*/ 902043 h 1890584"/>
              <a:gd name="connsiteX43" fmla="*/ 321534 w 2310971"/>
              <a:gd name="connsiteY43" fmla="*/ 864973 h 1890584"/>
              <a:gd name="connsiteX44" fmla="*/ 284463 w 2310971"/>
              <a:gd name="connsiteY44" fmla="*/ 790832 h 1890584"/>
              <a:gd name="connsiteX45" fmla="*/ 259750 w 2310971"/>
              <a:gd name="connsiteY45" fmla="*/ 716692 h 1890584"/>
              <a:gd name="connsiteX46" fmla="*/ 247393 w 2310971"/>
              <a:gd name="connsiteY46" fmla="*/ 679622 h 1890584"/>
              <a:gd name="connsiteX47" fmla="*/ 222680 w 2310971"/>
              <a:gd name="connsiteY47" fmla="*/ 642551 h 1890584"/>
              <a:gd name="connsiteX48" fmla="*/ 148539 w 2310971"/>
              <a:gd name="connsiteY48" fmla="*/ 420130 h 1890584"/>
              <a:gd name="connsiteX49" fmla="*/ 99112 w 2310971"/>
              <a:gd name="connsiteY49" fmla="*/ 271849 h 1890584"/>
              <a:gd name="connsiteX50" fmla="*/ 74398 w 2310971"/>
              <a:gd name="connsiteY50" fmla="*/ 197708 h 1890584"/>
              <a:gd name="connsiteX51" fmla="*/ 62042 w 2310971"/>
              <a:gd name="connsiteY51" fmla="*/ 160638 h 1890584"/>
              <a:gd name="connsiteX52" fmla="*/ 37328 w 2310971"/>
              <a:gd name="connsiteY52" fmla="*/ 123568 h 1890584"/>
              <a:gd name="connsiteX53" fmla="*/ 24971 w 2310971"/>
              <a:gd name="connsiteY53" fmla="*/ 86497 h 1890584"/>
              <a:gd name="connsiteX54" fmla="*/ 258 w 2310971"/>
              <a:gd name="connsiteY54" fmla="*/ 24714 h 1890584"/>
              <a:gd name="connsiteX0" fmla="*/ 1396571 w 2322669"/>
              <a:gd name="connsiteY0" fmla="*/ 0 h 1890584"/>
              <a:gd name="connsiteX1" fmla="*/ 1408928 w 2322669"/>
              <a:gd name="connsiteY1" fmla="*/ 172995 h 1890584"/>
              <a:gd name="connsiteX2" fmla="*/ 1421285 w 2322669"/>
              <a:gd name="connsiteY2" fmla="*/ 902043 h 1890584"/>
              <a:gd name="connsiteX3" fmla="*/ 1458355 w 2322669"/>
              <a:gd name="connsiteY3" fmla="*/ 877330 h 1890584"/>
              <a:gd name="connsiteX4" fmla="*/ 1483069 w 2322669"/>
              <a:gd name="connsiteY4" fmla="*/ 827903 h 1890584"/>
              <a:gd name="connsiteX5" fmla="*/ 1557209 w 2322669"/>
              <a:gd name="connsiteY5" fmla="*/ 679622 h 1890584"/>
              <a:gd name="connsiteX6" fmla="*/ 1643707 w 2322669"/>
              <a:gd name="connsiteY6" fmla="*/ 580768 h 1890584"/>
              <a:gd name="connsiteX7" fmla="*/ 1791988 w 2322669"/>
              <a:gd name="connsiteY7" fmla="*/ 481914 h 1890584"/>
              <a:gd name="connsiteX8" fmla="*/ 1866128 w 2322669"/>
              <a:gd name="connsiteY8" fmla="*/ 444843 h 1890584"/>
              <a:gd name="connsiteX9" fmla="*/ 1977339 w 2322669"/>
              <a:gd name="connsiteY9" fmla="*/ 395416 h 1890584"/>
              <a:gd name="connsiteX10" fmla="*/ 2125620 w 2322669"/>
              <a:gd name="connsiteY10" fmla="*/ 494270 h 1890584"/>
              <a:gd name="connsiteX11" fmla="*/ 2236831 w 2322669"/>
              <a:gd name="connsiteY11" fmla="*/ 580768 h 1890584"/>
              <a:gd name="connsiteX12" fmla="*/ 2175047 w 2322669"/>
              <a:gd name="connsiteY12" fmla="*/ 667265 h 1890584"/>
              <a:gd name="connsiteX13" fmla="*/ 2199761 w 2322669"/>
              <a:gd name="connsiteY13" fmla="*/ 704335 h 1890584"/>
              <a:gd name="connsiteX14" fmla="*/ 2310971 w 2322669"/>
              <a:gd name="connsiteY14" fmla="*/ 852616 h 1890584"/>
              <a:gd name="connsiteX15" fmla="*/ 2310971 w 2322669"/>
              <a:gd name="connsiteY15" fmla="*/ 1112108 h 1890584"/>
              <a:gd name="connsiteX16" fmla="*/ 2236831 w 2322669"/>
              <a:gd name="connsiteY16" fmla="*/ 1445741 h 1890584"/>
              <a:gd name="connsiteX17" fmla="*/ 2175047 w 2322669"/>
              <a:gd name="connsiteY17" fmla="*/ 1569308 h 1890584"/>
              <a:gd name="connsiteX18" fmla="*/ 2076193 w 2322669"/>
              <a:gd name="connsiteY18" fmla="*/ 1680519 h 1890584"/>
              <a:gd name="connsiteX19" fmla="*/ 2039123 w 2322669"/>
              <a:gd name="connsiteY19" fmla="*/ 1705232 h 1890584"/>
              <a:gd name="connsiteX20" fmla="*/ 1964982 w 2322669"/>
              <a:gd name="connsiteY20" fmla="*/ 1754659 h 1890584"/>
              <a:gd name="connsiteX21" fmla="*/ 1890842 w 2322669"/>
              <a:gd name="connsiteY21" fmla="*/ 1804086 h 1890584"/>
              <a:gd name="connsiteX22" fmla="*/ 1779631 w 2322669"/>
              <a:gd name="connsiteY22" fmla="*/ 1828800 h 1890584"/>
              <a:gd name="connsiteX23" fmla="*/ 1507782 w 2322669"/>
              <a:gd name="connsiteY23" fmla="*/ 1878227 h 1890584"/>
              <a:gd name="connsiteX24" fmla="*/ 1384215 w 2322669"/>
              <a:gd name="connsiteY24" fmla="*/ 1890584 h 1890584"/>
              <a:gd name="connsiteX25" fmla="*/ 1087653 w 2322669"/>
              <a:gd name="connsiteY25" fmla="*/ 1878227 h 1890584"/>
              <a:gd name="connsiteX26" fmla="*/ 1050582 w 2322669"/>
              <a:gd name="connsiteY26" fmla="*/ 1865870 h 1890584"/>
              <a:gd name="connsiteX27" fmla="*/ 1013512 w 2322669"/>
              <a:gd name="connsiteY27" fmla="*/ 1841157 h 1890584"/>
              <a:gd name="connsiteX28" fmla="*/ 976442 w 2322669"/>
              <a:gd name="connsiteY28" fmla="*/ 1828800 h 1890584"/>
              <a:gd name="connsiteX29" fmla="*/ 902301 w 2322669"/>
              <a:gd name="connsiteY29" fmla="*/ 1779373 h 1890584"/>
              <a:gd name="connsiteX30" fmla="*/ 840517 w 2322669"/>
              <a:gd name="connsiteY30" fmla="*/ 1668162 h 1890584"/>
              <a:gd name="connsiteX31" fmla="*/ 803447 w 2322669"/>
              <a:gd name="connsiteY31" fmla="*/ 1643449 h 1890584"/>
              <a:gd name="connsiteX32" fmla="*/ 791090 w 2322669"/>
              <a:gd name="connsiteY32" fmla="*/ 1606378 h 1890584"/>
              <a:gd name="connsiteX33" fmla="*/ 729307 w 2322669"/>
              <a:gd name="connsiteY33" fmla="*/ 1532238 h 1890584"/>
              <a:gd name="connsiteX34" fmla="*/ 642809 w 2322669"/>
              <a:gd name="connsiteY34" fmla="*/ 1421027 h 1890584"/>
              <a:gd name="connsiteX35" fmla="*/ 581026 w 2322669"/>
              <a:gd name="connsiteY35" fmla="*/ 1346886 h 1890584"/>
              <a:gd name="connsiteX36" fmla="*/ 531598 w 2322669"/>
              <a:gd name="connsiteY36" fmla="*/ 1285103 h 1890584"/>
              <a:gd name="connsiteX37" fmla="*/ 519242 w 2322669"/>
              <a:gd name="connsiteY37" fmla="*/ 1248032 h 1890584"/>
              <a:gd name="connsiteX38" fmla="*/ 469815 w 2322669"/>
              <a:gd name="connsiteY38" fmla="*/ 1173892 h 1890584"/>
              <a:gd name="connsiteX39" fmla="*/ 457458 w 2322669"/>
              <a:gd name="connsiteY39" fmla="*/ 1136822 h 1890584"/>
              <a:gd name="connsiteX40" fmla="*/ 408031 w 2322669"/>
              <a:gd name="connsiteY40" fmla="*/ 1062681 h 1890584"/>
              <a:gd name="connsiteX41" fmla="*/ 383317 w 2322669"/>
              <a:gd name="connsiteY41" fmla="*/ 1025611 h 1890584"/>
              <a:gd name="connsiteX42" fmla="*/ 346247 w 2322669"/>
              <a:gd name="connsiteY42" fmla="*/ 902043 h 1890584"/>
              <a:gd name="connsiteX43" fmla="*/ 321534 w 2322669"/>
              <a:gd name="connsiteY43" fmla="*/ 864973 h 1890584"/>
              <a:gd name="connsiteX44" fmla="*/ 284463 w 2322669"/>
              <a:gd name="connsiteY44" fmla="*/ 790832 h 1890584"/>
              <a:gd name="connsiteX45" fmla="*/ 259750 w 2322669"/>
              <a:gd name="connsiteY45" fmla="*/ 716692 h 1890584"/>
              <a:gd name="connsiteX46" fmla="*/ 247393 w 2322669"/>
              <a:gd name="connsiteY46" fmla="*/ 679622 h 1890584"/>
              <a:gd name="connsiteX47" fmla="*/ 222680 w 2322669"/>
              <a:gd name="connsiteY47" fmla="*/ 642551 h 1890584"/>
              <a:gd name="connsiteX48" fmla="*/ 148539 w 2322669"/>
              <a:gd name="connsiteY48" fmla="*/ 420130 h 1890584"/>
              <a:gd name="connsiteX49" fmla="*/ 99112 w 2322669"/>
              <a:gd name="connsiteY49" fmla="*/ 271849 h 1890584"/>
              <a:gd name="connsiteX50" fmla="*/ 74398 w 2322669"/>
              <a:gd name="connsiteY50" fmla="*/ 197708 h 1890584"/>
              <a:gd name="connsiteX51" fmla="*/ 62042 w 2322669"/>
              <a:gd name="connsiteY51" fmla="*/ 160638 h 1890584"/>
              <a:gd name="connsiteX52" fmla="*/ 37328 w 2322669"/>
              <a:gd name="connsiteY52" fmla="*/ 123568 h 1890584"/>
              <a:gd name="connsiteX53" fmla="*/ 24971 w 2322669"/>
              <a:gd name="connsiteY53" fmla="*/ 86497 h 1890584"/>
              <a:gd name="connsiteX54" fmla="*/ 258 w 2322669"/>
              <a:gd name="connsiteY54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175047 w 2316463"/>
              <a:gd name="connsiteY12" fmla="*/ 667265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519242 w 2316463"/>
              <a:gd name="connsiteY37" fmla="*/ 1248032 h 1890584"/>
              <a:gd name="connsiteX38" fmla="*/ 469815 w 2316463"/>
              <a:gd name="connsiteY38" fmla="*/ 1173892 h 1890584"/>
              <a:gd name="connsiteX39" fmla="*/ 457458 w 2316463"/>
              <a:gd name="connsiteY39" fmla="*/ 1136822 h 1890584"/>
              <a:gd name="connsiteX40" fmla="*/ 408031 w 2316463"/>
              <a:gd name="connsiteY40" fmla="*/ 1062681 h 1890584"/>
              <a:gd name="connsiteX41" fmla="*/ 383317 w 2316463"/>
              <a:gd name="connsiteY41" fmla="*/ 1025611 h 1890584"/>
              <a:gd name="connsiteX42" fmla="*/ 346247 w 2316463"/>
              <a:gd name="connsiteY42" fmla="*/ 902043 h 1890584"/>
              <a:gd name="connsiteX43" fmla="*/ 321534 w 2316463"/>
              <a:gd name="connsiteY43" fmla="*/ 864973 h 1890584"/>
              <a:gd name="connsiteX44" fmla="*/ 284463 w 2316463"/>
              <a:gd name="connsiteY44" fmla="*/ 790832 h 1890584"/>
              <a:gd name="connsiteX45" fmla="*/ 259750 w 2316463"/>
              <a:gd name="connsiteY45" fmla="*/ 716692 h 1890584"/>
              <a:gd name="connsiteX46" fmla="*/ 247393 w 2316463"/>
              <a:gd name="connsiteY46" fmla="*/ 679622 h 1890584"/>
              <a:gd name="connsiteX47" fmla="*/ 222680 w 2316463"/>
              <a:gd name="connsiteY47" fmla="*/ 642551 h 1890584"/>
              <a:gd name="connsiteX48" fmla="*/ 148539 w 2316463"/>
              <a:gd name="connsiteY48" fmla="*/ 420130 h 1890584"/>
              <a:gd name="connsiteX49" fmla="*/ 99112 w 2316463"/>
              <a:gd name="connsiteY49" fmla="*/ 271849 h 1890584"/>
              <a:gd name="connsiteX50" fmla="*/ 74398 w 2316463"/>
              <a:gd name="connsiteY50" fmla="*/ 197708 h 1890584"/>
              <a:gd name="connsiteX51" fmla="*/ 62042 w 2316463"/>
              <a:gd name="connsiteY51" fmla="*/ 160638 h 1890584"/>
              <a:gd name="connsiteX52" fmla="*/ 37328 w 2316463"/>
              <a:gd name="connsiteY52" fmla="*/ 123568 h 1890584"/>
              <a:gd name="connsiteX53" fmla="*/ 24971 w 2316463"/>
              <a:gd name="connsiteY53" fmla="*/ 86497 h 1890584"/>
              <a:gd name="connsiteX54" fmla="*/ 258 w 2316463"/>
              <a:gd name="connsiteY54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519242 w 2316463"/>
              <a:gd name="connsiteY37" fmla="*/ 1248032 h 1890584"/>
              <a:gd name="connsiteX38" fmla="*/ 469815 w 2316463"/>
              <a:gd name="connsiteY38" fmla="*/ 1173892 h 1890584"/>
              <a:gd name="connsiteX39" fmla="*/ 457458 w 2316463"/>
              <a:gd name="connsiteY39" fmla="*/ 1136822 h 1890584"/>
              <a:gd name="connsiteX40" fmla="*/ 408031 w 2316463"/>
              <a:gd name="connsiteY40" fmla="*/ 1062681 h 1890584"/>
              <a:gd name="connsiteX41" fmla="*/ 383317 w 2316463"/>
              <a:gd name="connsiteY41" fmla="*/ 1025611 h 1890584"/>
              <a:gd name="connsiteX42" fmla="*/ 346247 w 2316463"/>
              <a:gd name="connsiteY42" fmla="*/ 902043 h 1890584"/>
              <a:gd name="connsiteX43" fmla="*/ 321534 w 2316463"/>
              <a:gd name="connsiteY43" fmla="*/ 864973 h 1890584"/>
              <a:gd name="connsiteX44" fmla="*/ 284463 w 2316463"/>
              <a:gd name="connsiteY44" fmla="*/ 790832 h 1890584"/>
              <a:gd name="connsiteX45" fmla="*/ 259750 w 2316463"/>
              <a:gd name="connsiteY45" fmla="*/ 716692 h 1890584"/>
              <a:gd name="connsiteX46" fmla="*/ 247393 w 2316463"/>
              <a:gd name="connsiteY46" fmla="*/ 679622 h 1890584"/>
              <a:gd name="connsiteX47" fmla="*/ 222680 w 2316463"/>
              <a:gd name="connsiteY47" fmla="*/ 642551 h 1890584"/>
              <a:gd name="connsiteX48" fmla="*/ 148539 w 2316463"/>
              <a:gd name="connsiteY48" fmla="*/ 420130 h 1890584"/>
              <a:gd name="connsiteX49" fmla="*/ 99112 w 2316463"/>
              <a:gd name="connsiteY49" fmla="*/ 271849 h 1890584"/>
              <a:gd name="connsiteX50" fmla="*/ 74398 w 2316463"/>
              <a:gd name="connsiteY50" fmla="*/ 197708 h 1890584"/>
              <a:gd name="connsiteX51" fmla="*/ 62042 w 2316463"/>
              <a:gd name="connsiteY51" fmla="*/ 160638 h 1890584"/>
              <a:gd name="connsiteX52" fmla="*/ 37328 w 2316463"/>
              <a:gd name="connsiteY52" fmla="*/ 123568 h 1890584"/>
              <a:gd name="connsiteX53" fmla="*/ 24971 w 2316463"/>
              <a:gd name="connsiteY53" fmla="*/ 86497 h 1890584"/>
              <a:gd name="connsiteX54" fmla="*/ 258 w 2316463"/>
              <a:gd name="connsiteY54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519242 w 2316463"/>
              <a:gd name="connsiteY37" fmla="*/ 1248032 h 1890584"/>
              <a:gd name="connsiteX38" fmla="*/ 469815 w 2316463"/>
              <a:gd name="connsiteY38" fmla="*/ 1173892 h 1890584"/>
              <a:gd name="connsiteX39" fmla="*/ 408031 w 2316463"/>
              <a:gd name="connsiteY39" fmla="*/ 1062681 h 1890584"/>
              <a:gd name="connsiteX40" fmla="*/ 383317 w 2316463"/>
              <a:gd name="connsiteY40" fmla="*/ 1025611 h 1890584"/>
              <a:gd name="connsiteX41" fmla="*/ 346247 w 2316463"/>
              <a:gd name="connsiteY41" fmla="*/ 902043 h 1890584"/>
              <a:gd name="connsiteX42" fmla="*/ 321534 w 2316463"/>
              <a:gd name="connsiteY42" fmla="*/ 864973 h 1890584"/>
              <a:gd name="connsiteX43" fmla="*/ 284463 w 2316463"/>
              <a:gd name="connsiteY43" fmla="*/ 790832 h 1890584"/>
              <a:gd name="connsiteX44" fmla="*/ 259750 w 2316463"/>
              <a:gd name="connsiteY44" fmla="*/ 716692 h 1890584"/>
              <a:gd name="connsiteX45" fmla="*/ 247393 w 2316463"/>
              <a:gd name="connsiteY45" fmla="*/ 679622 h 1890584"/>
              <a:gd name="connsiteX46" fmla="*/ 222680 w 2316463"/>
              <a:gd name="connsiteY46" fmla="*/ 642551 h 1890584"/>
              <a:gd name="connsiteX47" fmla="*/ 148539 w 2316463"/>
              <a:gd name="connsiteY47" fmla="*/ 420130 h 1890584"/>
              <a:gd name="connsiteX48" fmla="*/ 99112 w 2316463"/>
              <a:gd name="connsiteY48" fmla="*/ 271849 h 1890584"/>
              <a:gd name="connsiteX49" fmla="*/ 74398 w 2316463"/>
              <a:gd name="connsiteY49" fmla="*/ 197708 h 1890584"/>
              <a:gd name="connsiteX50" fmla="*/ 62042 w 2316463"/>
              <a:gd name="connsiteY50" fmla="*/ 160638 h 1890584"/>
              <a:gd name="connsiteX51" fmla="*/ 37328 w 2316463"/>
              <a:gd name="connsiteY51" fmla="*/ 123568 h 1890584"/>
              <a:gd name="connsiteX52" fmla="*/ 24971 w 2316463"/>
              <a:gd name="connsiteY52" fmla="*/ 86497 h 1890584"/>
              <a:gd name="connsiteX53" fmla="*/ 258 w 2316463"/>
              <a:gd name="connsiteY53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469815 w 2316463"/>
              <a:gd name="connsiteY37" fmla="*/ 1173892 h 1890584"/>
              <a:gd name="connsiteX38" fmla="*/ 408031 w 2316463"/>
              <a:gd name="connsiteY38" fmla="*/ 1062681 h 1890584"/>
              <a:gd name="connsiteX39" fmla="*/ 383317 w 2316463"/>
              <a:gd name="connsiteY39" fmla="*/ 1025611 h 1890584"/>
              <a:gd name="connsiteX40" fmla="*/ 346247 w 2316463"/>
              <a:gd name="connsiteY40" fmla="*/ 902043 h 1890584"/>
              <a:gd name="connsiteX41" fmla="*/ 321534 w 2316463"/>
              <a:gd name="connsiteY41" fmla="*/ 864973 h 1890584"/>
              <a:gd name="connsiteX42" fmla="*/ 284463 w 2316463"/>
              <a:gd name="connsiteY42" fmla="*/ 790832 h 1890584"/>
              <a:gd name="connsiteX43" fmla="*/ 259750 w 2316463"/>
              <a:gd name="connsiteY43" fmla="*/ 716692 h 1890584"/>
              <a:gd name="connsiteX44" fmla="*/ 247393 w 2316463"/>
              <a:gd name="connsiteY44" fmla="*/ 679622 h 1890584"/>
              <a:gd name="connsiteX45" fmla="*/ 222680 w 2316463"/>
              <a:gd name="connsiteY45" fmla="*/ 642551 h 1890584"/>
              <a:gd name="connsiteX46" fmla="*/ 148539 w 2316463"/>
              <a:gd name="connsiteY46" fmla="*/ 420130 h 1890584"/>
              <a:gd name="connsiteX47" fmla="*/ 99112 w 2316463"/>
              <a:gd name="connsiteY47" fmla="*/ 271849 h 1890584"/>
              <a:gd name="connsiteX48" fmla="*/ 74398 w 2316463"/>
              <a:gd name="connsiteY48" fmla="*/ 197708 h 1890584"/>
              <a:gd name="connsiteX49" fmla="*/ 62042 w 2316463"/>
              <a:gd name="connsiteY49" fmla="*/ 160638 h 1890584"/>
              <a:gd name="connsiteX50" fmla="*/ 37328 w 2316463"/>
              <a:gd name="connsiteY50" fmla="*/ 123568 h 1890584"/>
              <a:gd name="connsiteX51" fmla="*/ 24971 w 2316463"/>
              <a:gd name="connsiteY51" fmla="*/ 86497 h 1890584"/>
              <a:gd name="connsiteX52" fmla="*/ 258 w 2316463"/>
              <a:gd name="connsiteY52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642809 w 2316463"/>
              <a:gd name="connsiteY33" fmla="*/ 1421027 h 1890584"/>
              <a:gd name="connsiteX34" fmla="*/ 581026 w 2316463"/>
              <a:gd name="connsiteY34" fmla="*/ 1346886 h 1890584"/>
              <a:gd name="connsiteX35" fmla="*/ 531598 w 2316463"/>
              <a:gd name="connsiteY35" fmla="*/ 1285103 h 1890584"/>
              <a:gd name="connsiteX36" fmla="*/ 469815 w 2316463"/>
              <a:gd name="connsiteY36" fmla="*/ 1173892 h 1890584"/>
              <a:gd name="connsiteX37" fmla="*/ 408031 w 2316463"/>
              <a:gd name="connsiteY37" fmla="*/ 1062681 h 1890584"/>
              <a:gd name="connsiteX38" fmla="*/ 383317 w 2316463"/>
              <a:gd name="connsiteY38" fmla="*/ 1025611 h 1890584"/>
              <a:gd name="connsiteX39" fmla="*/ 346247 w 2316463"/>
              <a:gd name="connsiteY39" fmla="*/ 902043 h 1890584"/>
              <a:gd name="connsiteX40" fmla="*/ 321534 w 2316463"/>
              <a:gd name="connsiteY40" fmla="*/ 864973 h 1890584"/>
              <a:gd name="connsiteX41" fmla="*/ 284463 w 2316463"/>
              <a:gd name="connsiteY41" fmla="*/ 790832 h 1890584"/>
              <a:gd name="connsiteX42" fmla="*/ 259750 w 2316463"/>
              <a:gd name="connsiteY42" fmla="*/ 716692 h 1890584"/>
              <a:gd name="connsiteX43" fmla="*/ 247393 w 2316463"/>
              <a:gd name="connsiteY43" fmla="*/ 679622 h 1890584"/>
              <a:gd name="connsiteX44" fmla="*/ 222680 w 2316463"/>
              <a:gd name="connsiteY44" fmla="*/ 642551 h 1890584"/>
              <a:gd name="connsiteX45" fmla="*/ 148539 w 2316463"/>
              <a:gd name="connsiteY45" fmla="*/ 420130 h 1890584"/>
              <a:gd name="connsiteX46" fmla="*/ 99112 w 2316463"/>
              <a:gd name="connsiteY46" fmla="*/ 271849 h 1890584"/>
              <a:gd name="connsiteX47" fmla="*/ 74398 w 2316463"/>
              <a:gd name="connsiteY47" fmla="*/ 197708 h 1890584"/>
              <a:gd name="connsiteX48" fmla="*/ 62042 w 2316463"/>
              <a:gd name="connsiteY48" fmla="*/ 160638 h 1890584"/>
              <a:gd name="connsiteX49" fmla="*/ 37328 w 2316463"/>
              <a:gd name="connsiteY49" fmla="*/ 123568 h 1890584"/>
              <a:gd name="connsiteX50" fmla="*/ 24971 w 2316463"/>
              <a:gd name="connsiteY50" fmla="*/ 86497 h 1890584"/>
              <a:gd name="connsiteX51" fmla="*/ 258 w 2316463"/>
              <a:gd name="connsiteY51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02301 w 2316463"/>
              <a:gd name="connsiteY28" fmla="*/ 1779373 h 1890584"/>
              <a:gd name="connsiteX29" fmla="*/ 840517 w 2316463"/>
              <a:gd name="connsiteY29" fmla="*/ 1668162 h 1890584"/>
              <a:gd name="connsiteX30" fmla="*/ 803447 w 2316463"/>
              <a:gd name="connsiteY30" fmla="*/ 1643449 h 1890584"/>
              <a:gd name="connsiteX31" fmla="*/ 791090 w 2316463"/>
              <a:gd name="connsiteY31" fmla="*/ 1606378 h 1890584"/>
              <a:gd name="connsiteX32" fmla="*/ 642809 w 2316463"/>
              <a:gd name="connsiteY32" fmla="*/ 1421027 h 1890584"/>
              <a:gd name="connsiteX33" fmla="*/ 581026 w 2316463"/>
              <a:gd name="connsiteY33" fmla="*/ 1346886 h 1890584"/>
              <a:gd name="connsiteX34" fmla="*/ 531598 w 2316463"/>
              <a:gd name="connsiteY34" fmla="*/ 1285103 h 1890584"/>
              <a:gd name="connsiteX35" fmla="*/ 469815 w 2316463"/>
              <a:gd name="connsiteY35" fmla="*/ 1173892 h 1890584"/>
              <a:gd name="connsiteX36" fmla="*/ 408031 w 2316463"/>
              <a:gd name="connsiteY36" fmla="*/ 1062681 h 1890584"/>
              <a:gd name="connsiteX37" fmla="*/ 383317 w 2316463"/>
              <a:gd name="connsiteY37" fmla="*/ 1025611 h 1890584"/>
              <a:gd name="connsiteX38" fmla="*/ 346247 w 2316463"/>
              <a:gd name="connsiteY38" fmla="*/ 902043 h 1890584"/>
              <a:gd name="connsiteX39" fmla="*/ 321534 w 2316463"/>
              <a:gd name="connsiteY39" fmla="*/ 864973 h 1890584"/>
              <a:gd name="connsiteX40" fmla="*/ 284463 w 2316463"/>
              <a:gd name="connsiteY40" fmla="*/ 790832 h 1890584"/>
              <a:gd name="connsiteX41" fmla="*/ 259750 w 2316463"/>
              <a:gd name="connsiteY41" fmla="*/ 716692 h 1890584"/>
              <a:gd name="connsiteX42" fmla="*/ 247393 w 2316463"/>
              <a:gd name="connsiteY42" fmla="*/ 679622 h 1890584"/>
              <a:gd name="connsiteX43" fmla="*/ 222680 w 2316463"/>
              <a:gd name="connsiteY43" fmla="*/ 642551 h 1890584"/>
              <a:gd name="connsiteX44" fmla="*/ 148539 w 2316463"/>
              <a:gd name="connsiteY44" fmla="*/ 420130 h 1890584"/>
              <a:gd name="connsiteX45" fmla="*/ 99112 w 2316463"/>
              <a:gd name="connsiteY45" fmla="*/ 271849 h 1890584"/>
              <a:gd name="connsiteX46" fmla="*/ 74398 w 2316463"/>
              <a:gd name="connsiteY46" fmla="*/ 197708 h 1890584"/>
              <a:gd name="connsiteX47" fmla="*/ 62042 w 2316463"/>
              <a:gd name="connsiteY47" fmla="*/ 160638 h 1890584"/>
              <a:gd name="connsiteX48" fmla="*/ 37328 w 2316463"/>
              <a:gd name="connsiteY48" fmla="*/ 123568 h 1890584"/>
              <a:gd name="connsiteX49" fmla="*/ 24971 w 2316463"/>
              <a:gd name="connsiteY49" fmla="*/ 86497 h 1890584"/>
              <a:gd name="connsiteX50" fmla="*/ 258 w 2316463"/>
              <a:gd name="connsiteY50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902301 w 2316463"/>
              <a:gd name="connsiteY27" fmla="*/ 1779373 h 1890584"/>
              <a:gd name="connsiteX28" fmla="*/ 840517 w 2316463"/>
              <a:gd name="connsiteY28" fmla="*/ 1668162 h 1890584"/>
              <a:gd name="connsiteX29" fmla="*/ 803447 w 2316463"/>
              <a:gd name="connsiteY29" fmla="*/ 1643449 h 1890584"/>
              <a:gd name="connsiteX30" fmla="*/ 791090 w 2316463"/>
              <a:gd name="connsiteY30" fmla="*/ 1606378 h 1890584"/>
              <a:gd name="connsiteX31" fmla="*/ 642809 w 2316463"/>
              <a:gd name="connsiteY31" fmla="*/ 1421027 h 1890584"/>
              <a:gd name="connsiteX32" fmla="*/ 581026 w 2316463"/>
              <a:gd name="connsiteY32" fmla="*/ 1346886 h 1890584"/>
              <a:gd name="connsiteX33" fmla="*/ 531598 w 2316463"/>
              <a:gd name="connsiteY33" fmla="*/ 1285103 h 1890584"/>
              <a:gd name="connsiteX34" fmla="*/ 469815 w 2316463"/>
              <a:gd name="connsiteY34" fmla="*/ 1173892 h 1890584"/>
              <a:gd name="connsiteX35" fmla="*/ 408031 w 2316463"/>
              <a:gd name="connsiteY35" fmla="*/ 1062681 h 1890584"/>
              <a:gd name="connsiteX36" fmla="*/ 383317 w 2316463"/>
              <a:gd name="connsiteY36" fmla="*/ 1025611 h 1890584"/>
              <a:gd name="connsiteX37" fmla="*/ 346247 w 2316463"/>
              <a:gd name="connsiteY37" fmla="*/ 902043 h 1890584"/>
              <a:gd name="connsiteX38" fmla="*/ 321534 w 2316463"/>
              <a:gd name="connsiteY38" fmla="*/ 864973 h 1890584"/>
              <a:gd name="connsiteX39" fmla="*/ 284463 w 2316463"/>
              <a:gd name="connsiteY39" fmla="*/ 790832 h 1890584"/>
              <a:gd name="connsiteX40" fmla="*/ 259750 w 2316463"/>
              <a:gd name="connsiteY40" fmla="*/ 716692 h 1890584"/>
              <a:gd name="connsiteX41" fmla="*/ 247393 w 2316463"/>
              <a:gd name="connsiteY41" fmla="*/ 679622 h 1890584"/>
              <a:gd name="connsiteX42" fmla="*/ 222680 w 2316463"/>
              <a:gd name="connsiteY42" fmla="*/ 642551 h 1890584"/>
              <a:gd name="connsiteX43" fmla="*/ 148539 w 2316463"/>
              <a:gd name="connsiteY43" fmla="*/ 420130 h 1890584"/>
              <a:gd name="connsiteX44" fmla="*/ 99112 w 2316463"/>
              <a:gd name="connsiteY44" fmla="*/ 271849 h 1890584"/>
              <a:gd name="connsiteX45" fmla="*/ 74398 w 2316463"/>
              <a:gd name="connsiteY45" fmla="*/ 197708 h 1890584"/>
              <a:gd name="connsiteX46" fmla="*/ 62042 w 2316463"/>
              <a:gd name="connsiteY46" fmla="*/ 160638 h 1890584"/>
              <a:gd name="connsiteX47" fmla="*/ 37328 w 2316463"/>
              <a:gd name="connsiteY47" fmla="*/ 123568 h 1890584"/>
              <a:gd name="connsiteX48" fmla="*/ 24971 w 2316463"/>
              <a:gd name="connsiteY48" fmla="*/ 86497 h 1890584"/>
              <a:gd name="connsiteX49" fmla="*/ 258 w 2316463"/>
              <a:gd name="connsiteY49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902301 w 2316463"/>
              <a:gd name="connsiteY27" fmla="*/ 1779373 h 1890584"/>
              <a:gd name="connsiteX28" fmla="*/ 840517 w 2316463"/>
              <a:gd name="connsiteY28" fmla="*/ 1668162 h 1890584"/>
              <a:gd name="connsiteX29" fmla="*/ 803447 w 2316463"/>
              <a:gd name="connsiteY29" fmla="*/ 1643449 h 1890584"/>
              <a:gd name="connsiteX30" fmla="*/ 791090 w 2316463"/>
              <a:gd name="connsiteY30" fmla="*/ 1606378 h 1890584"/>
              <a:gd name="connsiteX31" fmla="*/ 642809 w 2316463"/>
              <a:gd name="connsiteY31" fmla="*/ 1421027 h 1890584"/>
              <a:gd name="connsiteX32" fmla="*/ 581026 w 2316463"/>
              <a:gd name="connsiteY32" fmla="*/ 1346886 h 1890584"/>
              <a:gd name="connsiteX33" fmla="*/ 531598 w 2316463"/>
              <a:gd name="connsiteY33" fmla="*/ 1285103 h 1890584"/>
              <a:gd name="connsiteX34" fmla="*/ 469815 w 2316463"/>
              <a:gd name="connsiteY34" fmla="*/ 1173892 h 1890584"/>
              <a:gd name="connsiteX35" fmla="*/ 408031 w 2316463"/>
              <a:gd name="connsiteY35" fmla="*/ 1062681 h 1890584"/>
              <a:gd name="connsiteX36" fmla="*/ 383317 w 2316463"/>
              <a:gd name="connsiteY36" fmla="*/ 1025611 h 1890584"/>
              <a:gd name="connsiteX37" fmla="*/ 346247 w 2316463"/>
              <a:gd name="connsiteY37" fmla="*/ 902043 h 1890584"/>
              <a:gd name="connsiteX38" fmla="*/ 321534 w 2316463"/>
              <a:gd name="connsiteY38" fmla="*/ 864973 h 1890584"/>
              <a:gd name="connsiteX39" fmla="*/ 284463 w 2316463"/>
              <a:gd name="connsiteY39" fmla="*/ 790832 h 1890584"/>
              <a:gd name="connsiteX40" fmla="*/ 247393 w 2316463"/>
              <a:gd name="connsiteY40" fmla="*/ 679622 h 1890584"/>
              <a:gd name="connsiteX41" fmla="*/ 222680 w 2316463"/>
              <a:gd name="connsiteY41" fmla="*/ 642551 h 1890584"/>
              <a:gd name="connsiteX42" fmla="*/ 148539 w 2316463"/>
              <a:gd name="connsiteY42" fmla="*/ 420130 h 1890584"/>
              <a:gd name="connsiteX43" fmla="*/ 99112 w 2316463"/>
              <a:gd name="connsiteY43" fmla="*/ 271849 h 1890584"/>
              <a:gd name="connsiteX44" fmla="*/ 74398 w 2316463"/>
              <a:gd name="connsiteY44" fmla="*/ 197708 h 1890584"/>
              <a:gd name="connsiteX45" fmla="*/ 62042 w 2316463"/>
              <a:gd name="connsiteY45" fmla="*/ 160638 h 1890584"/>
              <a:gd name="connsiteX46" fmla="*/ 37328 w 2316463"/>
              <a:gd name="connsiteY46" fmla="*/ 123568 h 1890584"/>
              <a:gd name="connsiteX47" fmla="*/ 24971 w 2316463"/>
              <a:gd name="connsiteY47" fmla="*/ 86497 h 1890584"/>
              <a:gd name="connsiteX48" fmla="*/ 258 w 2316463"/>
              <a:gd name="connsiteY48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902301 w 2316463"/>
              <a:gd name="connsiteY27" fmla="*/ 1779373 h 1890584"/>
              <a:gd name="connsiteX28" fmla="*/ 840517 w 2316463"/>
              <a:gd name="connsiteY28" fmla="*/ 1668162 h 1890584"/>
              <a:gd name="connsiteX29" fmla="*/ 803447 w 2316463"/>
              <a:gd name="connsiteY29" fmla="*/ 1643449 h 1890584"/>
              <a:gd name="connsiteX30" fmla="*/ 791090 w 2316463"/>
              <a:gd name="connsiteY30" fmla="*/ 1606378 h 1890584"/>
              <a:gd name="connsiteX31" fmla="*/ 642809 w 2316463"/>
              <a:gd name="connsiteY31" fmla="*/ 1421027 h 1890584"/>
              <a:gd name="connsiteX32" fmla="*/ 581026 w 2316463"/>
              <a:gd name="connsiteY32" fmla="*/ 1346886 h 1890584"/>
              <a:gd name="connsiteX33" fmla="*/ 531598 w 2316463"/>
              <a:gd name="connsiteY33" fmla="*/ 1285103 h 1890584"/>
              <a:gd name="connsiteX34" fmla="*/ 469815 w 2316463"/>
              <a:gd name="connsiteY34" fmla="*/ 1173892 h 1890584"/>
              <a:gd name="connsiteX35" fmla="*/ 408031 w 2316463"/>
              <a:gd name="connsiteY35" fmla="*/ 1062681 h 1890584"/>
              <a:gd name="connsiteX36" fmla="*/ 383317 w 2316463"/>
              <a:gd name="connsiteY36" fmla="*/ 1025611 h 1890584"/>
              <a:gd name="connsiteX37" fmla="*/ 346247 w 2316463"/>
              <a:gd name="connsiteY37" fmla="*/ 902043 h 1890584"/>
              <a:gd name="connsiteX38" fmla="*/ 284463 w 2316463"/>
              <a:gd name="connsiteY38" fmla="*/ 790832 h 1890584"/>
              <a:gd name="connsiteX39" fmla="*/ 247393 w 2316463"/>
              <a:gd name="connsiteY39" fmla="*/ 679622 h 1890584"/>
              <a:gd name="connsiteX40" fmla="*/ 222680 w 2316463"/>
              <a:gd name="connsiteY40" fmla="*/ 642551 h 1890584"/>
              <a:gd name="connsiteX41" fmla="*/ 148539 w 2316463"/>
              <a:gd name="connsiteY41" fmla="*/ 420130 h 1890584"/>
              <a:gd name="connsiteX42" fmla="*/ 99112 w 2316463"/>
              <a:gd name="connsiteY42" fmla="*/ 271849 h 1890584"/>
              <a:gd name="connsiteX43" fmla="*/ 74398 w 2316463"/>
              <a:gd name="connsiteY43" fmla="*/ 197708 h 1890584"/>
              <a:gd name="connsiteX44" fmla="*/ 62042 w 2316463"/>
              <a:gd name="connsiteY44" fmla="*/ 160638 h 1890584"/>
              <a:gd name="connsiteX45" fmla="*/ 37328 w 2316463"/>
              <a:gd name="connsiteY45" fmla="*/ 123568 h 1890584"/>
              <a:gd name="connsiteX46" fmla="*/ 24971 w 2316463"/>
              <a:gd name="connsiteY46" fmla="*/ 86497 h 1890584"/>
              <a:gd name="connsiteX47" fmla="*/ 258 w 2316463"/>
              <a:gd name="connsiteY47" fmla="*/ 24714 h 1890584"/>
              <a:gd name="connsiteX0" fmla="*/ 1396571 w 2318105"/>
              <a:gd name="connsiteY0" fmla="*/ 0 h 1890584"/>
              <a:gd name="connsiteX1" fmla="*/ 1408928 w 2318105"/>
              <a:gd name="connsiteY1" fmla="*/ 172995 h 1890584"/>
              <a:gd name="connsiteX2" fmla="*/ 1421285 w 2318105"/>
              <a:gd name="connsiteY2" fmla="*/ 902043 h 1890584"/>
              <a:gd name="connsiteX3" fmla="*/ 1458355 w 2318105"/>
              <a:gd name="connsiteY3" fmla="*/ 877330 h 1890584"/>
              <a:gd name="connsiteX4" fmla="*/ 1483069 w 2318105"/>
              <a:gd name="connsiteY4" fmla="*/ 827903 h 1890584"/>
              <a:gd name="connsiteX5" fmla="*/ 1557209 w 2318105"/>
              <a:gd name="connsiteY5" fmla="*/ 679622 h 1890584"/>
              <a:gd name="connsiteX6" fmla="*/ 1643707 w 2318105"/>
              <a:gd name="connsiteY6" fmla="*/ 580768 h 1890584"/>
              <a:gd name="connsiteX7" fmla="*/ 1791988 w 2318105"/>
              <a:gd name="connsiteY7" fmla="*/ 481914 h 1890584"/>
              <a:gd name="connsiteX8" fmla="*/ 1866128 w 2318105"/>
              <a:gd name="connsiteY8" fmla="*/ 444843 h 1890584"/>
              <a:gd name="connsiteX9" fmla="*/ 1977339 w 2318105"/>
              <a:gd name="connsiteY9" fmla="*/ 395416 h 1890584"/>
              <a:gd name="connsiteX10" fmla="*/ 2125620 w 2318105"/>
              <a:gd name="connsiteY10" fmla="*/ 494270 h 1890584"/>
              <a:gd name="connsiteX11" fmla="*/ 2236831 w 2318105"/>
              <a:gd name="connsiteY11" fmla="*/ 580768 h 1890584"/>
              <a:gd name="connsiteX12" fmla="*/ 2273901 w 2318105"/>
              <a:gd name="connsiteY12" fmla="*/ 654908 h 1890584"/>
              <a:gd name="connsiteX13" fmla="*/ 2310971 w 2318105"/>
              <a:gd name="connsiteY13" fmla="*/ 852616 h 1890584"/>
              <a:gd name="connsiteX14" fmla="*/ 2310971 w 2318105"/>
              <a:gd name="connsiteY14" fmla="*/ 1112108 h 1890584"/>
              <a:gd name="connsiteX15" fmla="*/ 2236831 w 2318105"/>
              <a:gd name="connsiteY15" fmla="*/ 1445741 h 1890584"/>
              <a:gd name="connsiteX16" fmla="*/ 2175047 w 2318105"/>
              <a:gd name="connsiteY16" fmla="*/ 1569308 h 1890584"/>
              <a:gd name="connsiteX17" fmla="*/ 2076193 w 2318105"/>
              <a:gd name="connsiteY17" fmla="*/ 1680519 h 1890584"/>
              <a:gd name="connsiteX18" fmla="*/ 2039123 w 2318105"/>
              <a:gd name="connsiteY18" fmla="*/ 1705232 h 1890584"/>
              <a:gd name="connsiteX19" fmla="*/ 1964982 w 2318105"/>
              <a:gd name="connsiteY19" fmla="*/ 1754659 h 1890584"/>
              <a:gd name="connsiteX20" fmla="*/ 1890842 w 2318105"/>
              <a:gd name="connsiteY20" fmla="*/ 1804086 h 1890584"/>
              <a:gd name="connsiteX21" fmla="*/ 1779631 w 2318105"/>
              <a:gd name="connsiteY21" fmla="*/ 1828800 h 1890584"/>
              <a:gd name="connsiteX22" fmla="*/ 1507782 w 2318105"/>
              <a:gd name="connsiteY22" fmla="*/ 1878227 h 1890584"/>
              <a:gd name="connsiteX23" fmla="*/ 1384215 w 2318105"/>
              <a:gd name="connsiteY23" fmla="*/ 1890584 h 1890584"/>
              <a:gd name="connsiteX24" fmla="*/ 1087653 w 2318105"/>
              <a:gd name="connsiteY24" fmla="*/ 1878227 h 1890584"/>
              <a:gd name="connsiteX25" fmla="*/ 1050582 w 2318105"/>
              <a:gd name="connsiteY25" fmla="*/ 1865870 h 1890584"/>
              <a:gd name="connsiteX26" fmla="*/ 902301 w 2318105"/>
              <a:gd name="connsiteY26" fmla="*/ 1779373 h 1890584"/>
              <a:gd name="connsiteX27" fmla="*/ 840517 w 2318105"/>
              <a:gd name="connsiteY27" fmla="*/ 1668162 h 1890584"/>
              <a:gd name="connsiteX28" fmla="*/ 803447 w 2318105"/>
              <a:gd name="connsiteY28" fmla="*/ 1643449 h 1890584"/>
              <a:gd name="connsiteX29" fmla="*/ 791090 w 2318105"/>
              <a:gd name="connsiteY29" fmla="*/ 1606378 h 1890584"/>
              <a:gd name="connsiteX30" fmla="*/ 642809 w 2318105"/>
              <a:gd name="connsiteY30" fmla="*/ 1421027 h 1890584"/>
              <a:gd name="connsiteX31" fmla="*/ 581026 w 2318105"/>
              <a:gd name="connsiteY31" fmla="*/ 1346886 h 1890584"/>
              <a:gd name="connsiteX32" fmla="*/ 531598 w 2318105"/>
              <a:gd name="connsiteY32" fmla="*/ 1285103 h 1890584"/>
              <a:gd name="connsiteX33" fmla="*/ 469815 w 2318105"/>
              <a:gd name="connsiteY33" fmla="*/ 1173892 h 1890584"/>
              <a:gd name="connsiteX34" fmla="*/ 408031 w 2318105"/>
              <a:gd name="connsiteY34" fmla="*/ 1062681 h 1890584"/>
              <a:gd name="connsiteX35" fmla="*/ 383317 w 2318105"/>
              <a:gd name="connsiteY35" fmla="*/ 1025611 h 1890584"/>
              <a:gd name="connsiteX36" fmla="*/ 346247 w 2318105"/>
              <a:gd name="connsiteY36" fmla="*/ 902043 h 1890584"/>
              <a:gd name="connsiteX37" fmla="*/ 284463 w 2318105"/>
              <a:gd name="connsiteY37" fmla="*/ 790832 h 1890584"/>
              <a:gd name="connsiteX38" fmla="*/ 247393 w 2318105"/>
              <a:gd name="connsiteY38" fmla="*/ 679622 h 1890584"/>
              <a:gd name="connsiteX39" fmla="*/ 222680 w 2318105"/>
              <a:gd name="connsiteY39" fmla="*/ 642551 h 1890584"/>
              <a:gd name="connsiteX40" fmla="*/ 148539 w 2318105"/>
              <a:gd name="connsiteY40" fmla="*/ 420130 h 1890584"/>
              <a:gd name="connsiteX41" fmla="*/ 99112 w 2318105"/>
              <a:gd name="connsiteY41" fmla="*/ 271849 h 1890584"/>
              <a:gd name="connsiteX42" fmla="*/ 74398 w 2318105"/>
              <a:gd name="connsiteY42" fmla="*/ 197708 h 1890584"/>
              <a:gd name="connsiteX43" fmla="*/ 62042 w 2318105"/>
              <a:gd name="connsiteY43" fmla="*/ 160638 h 1890584"/>
              <a:gd name="connsiteX44" fmla="*/ 37328 w 2318105"/>
              <a:gd name="connsiteY44" fmla="*/ 123568 h 1890584"/>
              <a:gd name="connsiteX45" fmla="*/ 24971 w 2318105"/>
              <a:gd name="connsiteY45" fmla="*/ 86497 h 1890584"/>
              <a:gd name="connsiteX46" fmla="*/ 258 w 2318105"/>
              <a:gd name="connsiteY46" fmla="*/ 24714 h 1890584"/>
              <a:gd name="connsiteX0" fmla="*/ 1396571 w 2318105"/>
              <a:gd name="connsiteY0" fmla="*/ 0 h 1890584"/>
              <a:gd name="connsiteX1" fmla="*/ 1408928 w 2318105"/>
              <a:gd name="connsiteY1" fmla="*/ 172995 h 1890584"/>
              <a:gd name="connsiteX2" fmla="*/ 1421285 w 2318105"/>
              <a:gd name="connsiteY2" fmla="*/ 902043 h 1890584"/>
              <a:gd name="connsiteX3" fmla="*/ 1458355 w 2318105"/>
              <a:gd name="connsiteY3" fmla="*/ 877330 h 1890584"/>
              <a:gd name="connsiteX4" fmla="*/ 1483069 w 2318105"/>
              <a:gd name="connsiteY4" fmla="*/ 827903 h 1890584"/>
              <a:gd name="connsiteX5" fmla="*/ 1557209 w 2318105"/>
              <a:gd name="connsiteY5" fmla="*/ 679622 h 1890584"/>
              <a:gd name="connsiteX6" fmla="*/ 1643707 w 2318105"/>
              <a:gd name="connsiteY6" fmla="*/ 580768 h 1890584"/>
              <a:gd name="connsiteX7" fmla="*/ 1791988 w 2318105"/>
              <a:gd name="connsiteY7" fmla="*/ 481914 h 1890584"/>
              <a:gd name="connsiteX8" fmla="*/ 1866128 w 2318105"/>
              <a:gd name="connsiteY8" fmla="*/ 444843 h 1890584"/>
              <a:gd name="connsiteX9" fmla="*/ 1977339 w 2318105"/>
              <a:gd name="connsiteY9" fmla="*/ 395416 h 1890584"/>
              <a:gd name="connsiteX10" fmla="*/ 2125620 w 2318105"/>
              <a:gd name="connsiteY10" fmla="*/ 494270 h 1890584"/>
              <a:gd name="connsiteX11" fmla="*/ 2236831 w 2318105"/>
              <a:gd name="connsiteY11" fmla="*/ 580768 h 1890584"/>
              <a:gd name="connsiteX12" fmla="*/ 2273901 w 2318105"/>
              <a:gd name="connsiteY12" fmla="*/ 654908 h 1890584"/>
              <a:gd name="connsiteX13" fmla="*/ 2310971 w 2318105"/>
              <a:gd name="connsiteY13" fmla="*/ 852616 h 1890584"/>
              <a:gd name="connsiteX14" fmla="*/ 2310971 w 2318105"/>
              <a:gd name="connsiteY14" fmla="*/ 1112108 h 1890584"/>
              <a:gd name="connsiteX15" fmla="*/ 2236831 w 2318105"/>
              <a:gd name="connsiteY15" fmla="*/ 1445741 h 1890584"/>
              <a:gd name="connsiteX16" fmla="*/ 2175047 w 2318105"/>
              <a:gd name="connsiteY16" fmla="*/ 1569308 h 1890584"/>
              <a:gd name="connsiteX17" fmla="*/ 2076193 w 2318105"/>
              <a:gd name="connsiteY17" fmla="*/ 1680519 h 1890584"/>
              <a:gd name="connsiteX18" fmla="*/ 2039123 w 2318105"/>
              <a:gd name="connsiteY18" fmla="*/ 1705232 h 1890584"/>
              <a:gd name="connsiteX19" fmla="*/ 1964982 w 2318105"/>
              <a:gd name="connsiteY19" fmla="*/ 1754659 h 1890584"/>
              <a:gd name="connsiteX20" fmla="*/ 1890842 w 2318105"/>
              <a:gd name="connsiteY20" fmla="*/ 1804086 h 1890584"/>
              <a:gd name="connsiteX21" fmla="*/ 1779631 w 2318105"/>
              <a:gd name="connsiteY21" fmla="*/ 1828800 h 1890584"/>
              <a:gd name="connsiteX22" fmla="*/ 1507782 w 2318105"/>
              <a:gd name="connsiteY22" fmla="*/ 1878227 h 1890584"/>
              <a:gd name="connsiteX23" fmla="*/ 1384215 w 2318105"/>
              <a:gd name="connsiteY23" fmla="*/ 1890584 h 1890584"/>
              <a:gd name="connsiteX24" fmla="*/ 1087653 w 2318105"/>
              <a:gd name="connsiteY24" fmla="*/ 1878227 h 1890584"/>
              <a:gd name="connsiteX25" fmla="*/ 1050582 w 2318105"/>
              <a:gd name="connsiteY25" fmla="*/ 1865870 h 1890584"/>
              <a:gd name="connsiteX26" fmla="*/ 902301 w 2318105"/>
              <a:gd name="connsiteY26" fmla="*/ 1779373 h 1890584"/>
              <a:gd name="connsiteX27" fmla="*/ 840517 w 2318105"/>
              <a:gd name="connsiteY27" fmla="*/ 1668162 h 1890584"/>
              <a:gd name="connsiteX28" fmla="*/ 803447 w 2318105"/>
              <a:gd name="connsiteY28" fmla="*/ 1643449 h 1890584"/>
              <a:gd name="connsiteX29" fmla="*/ 791090 w 2318105"/>
              <a:gd name="connsiteY29" fmla="*/ 1606378 h 1890584"/>
              <a:gd name="connsiteX30" fmla="*/ 642809 w 2318105"/>
              <a:gd name="connsiteY30" fmla="*/ 1421027 h 1890584"/>
              <a:gd name="connsiteX31" fmla="*/ 581026 w 2318105"/>
              <a:gd name="connsiteY31" fmla="*/ 1346886 h 1890584"/>
              <a:gd name="connsiteX32" fmla="*/ 531598 w 2318105"/>
              <a:gd name="connsiteY32" fmla="*/ 1285103 h 1890584"/>
              <a:gd name="connsiteX33" fmla="*/ 469815 w 2318105"/>
              <a:gd name="connsiteY33" fmla="*/ 1173892 h 1890584"/>
              <a:gd name="connsiteX34" fmla="*/ 408031 w 2318105"/>
              <a:gd name="connsiteY34" fmla="*/ 1062681 h 1890584"/>
              <a:gd name="connsiteX35" fmla="*/ 383317 w 2318105"/>
              <a:gd name="connsiteY35" fmla="*/ 1025611 h 1890584"/>
              <a:gd name="connsiteX36" fmla="*/ 346247 w 2318105"/>
              <a:gd name="connsiteY36" fmla="*/ 902043 h 1890584"/>
              <a:gd name="connsiteX37" fmla="*/ 284463 w 2318105"/>
              <a:gd name="connsiteY37" fmla="*/ 790832 h 1890584"/>
              <a:gd name="connsiteX38" fmla="*/ 247393 w 2318105"/>
              <a:gd name="connsiteY38" fmla="*/ 679622 h 1890584"/>
              <a:gd name="connsiteX39" fmla="*/ 222680 w 2318105"/>
              <a:gd name="connsiteY39" fmla="*/ 642551 h 1890584"/>
              <a:gd name="connsiteX40" fmla="*/ 148539 w 2318105"/>
              <a:gd name="connsiteY40" fmla="*/ 420130 h 1890584"/>
              <a:gd name="connsiteX41" fmla="*/ 99112 w 2318105"/>
              <a:gd name="connsiteY41" fmla="*/ 271849 h 1890584"/>
              <a:gd name="connsiteX42" fmla="*/ 74398 w 2318105"/>
              <a:gd name="connsiteY42" fmla="*/ 197708 h 1890584"/>
              <a:gd name="connsiteX43" fmla="*/ 62042 w 2318105"/>
              <a:gd name="connsiteY43" fmla="*/ 160638 h 1890584"/>
              <a:gd name="connsiteX44" fmla="*/ 24971 w 2318105"/>
              <a:gd name="connsiteY44" fmla="*/ 86497 h 1890584"/>
              <a:gd name="connsiteX45" fmla="*/ 258 w 2318105"/>
              <a:gd name="connsiteY45" fmla="*/ 24714 h 1890584"/>
              <a:gd name="connsiteX0" fmla="*/ 1396571 w 2318105"/>
              <a:gd name="connsiteY0" fmla="*/ 0 h 1890584"/>
              <a:gd name="connsiteX1" fmla="*/ 1408928 w 2318105"/>
              <a:gd name="connsiteY1" fmla="*/ 172995 h 1890584"/>
              <a:gd name="connsiteX2" fmla="*/ 1421285 w 2318105"/>
              <a:gd name="connsiteY2" fmla="*/ 902043 h 1890584"/>
              <a:gd name="connsiteX3" fmla="*/ 1458355 w 2318105"/>
              <a:gd name="connsiteY3" fmla="*/ 877330 h 1890584"/>
              <a:gd name="connsiteX4" fmla="*/ 1483069 w 2318105"/>
              <a:gd name="connsiteY4" fmla="*/ 827903 h 1890584"/>
              <a:gd name="connsiteX5" fmla="*/ 1557209 w 2318105"/>
              <a:gd name="connsiteY5" fmla="*/ 679622 h 1890584"/>
              <a:gd name="connsiteX6" fmla="*/ 1643707 w 2318105"/>
              <a:gd name="connsiteY6" fmla="*/ 580768 h 1890584"/>
              <a:gd name="connsiteX7" fmla="*/ 1791988 w 2318105"/>
              <a:gd name="connsiteY7" fmla="*/ 481914 h 1890584"/>
              <a:gd name="connsiteX8" fmla="*/ 1866128 w 2318105"/>
              <a:gd name="connsiteY8" fmla="*/ 444843 h 1890584"/>
              <a:gd name="connsiteX9" fmla="*/ 1977339 w 2318105"/>
              <a:gd name="connsiteY9" fmla="*/ 395416 h 1890584"/>
              <a:gd name="connsiteX10" fmla="*/ 2125620 w 2318105"/>
              <a:gd name="connsiteY10" fmla="*/ 494270 h 1890584"/>
              <a:gd name="connsiteX11" fmla="*/ 2236831 w 2318105"/>
              <a:gd name="connsiteY11" fmla="*/ 580768 h 1890584"/>
              <a:gd name="connsiteX12" fmla="*/ 2273901 w 2318105"/>
              <a:gd name="connsiteY12" fmla="*/ 654908 h 1890584"/>
              <a:gd name="connsiteX13" fmla="*/ 2310971 w 2318105"/>
              <a:gd name="connsiteY13" fmla="*/ 852616 h 1890584"/>
              <a:gd name="connsiteX14" fmla="*/ 2310971 w 2318105"/>
              <a:gd name="connsiteY14" fmla="*/ 1112108 h 1890584"/>
              <a:gd name="connsiteX15" fmla="*/ 2236831 w 2318105"/>
              <a:gd name="connsiteY15" fmla="*/ 1445741 h 1890584"/>
              <a:gd name="connsiteX16" fmla="*/ 2175047 w 2318105"/>
              <a:gd name="connsiteY16" fmla="*/ 1569308 h 1890584"/>
              <a:gd name="connsiteX17" fmla="*/ 2076193 w 2318105"/>
              <a:gd name="connsiteY17" fmla="*/ 1680519 h 1890584"/>
              <a:gd name="connsiteX18" fmla="*/ 2039123 w 2318105"/>
              <a:gd name="connsiteY18" fmla="*/ 1705232 h 1890584"/>
              <a:gd name="connsiteX19" fmla="*/ 1964982 w 2318105"/>
              <a:gd name="connsiteY19" fmla="*/ 1754659 h 1890584"/>
              <a:gd name="connsiteX20" fmla="*/ 1890842 w 2318105"/>
              <a:gd name="connsiteY20" fmla="*/ 1804086 h 1890584"/>
              <a:gd name="connsiteX21" fmla="*/ 1779631 w 2318105"/>
              <a:gd name="connsiteY21" fmla="*/ 1828800 h 1890584"/>
              <a:gd name="connsiteX22" fmla="*/ 1507782 w 2318105"/>
              <a:gd name="connsiteY22" fmla="*/ 1878227 h 1890584"/>
              <a:gd name="connsiteX23" fmla="*/ 1384215 w 2318105"/>
              <a:gd name="connsiteY23" fmla="*/ 1890584 h 1890584"/>
              <a:gd name="connsiteX24" fmla="*/ 1087653 w 2318105"/>
              <a:gd name="connsiteY24" fmla="*/ 1878227 h 1890584"/>
              <a:gd name="connsiteX25" fmla="*/ 1050582 w 2318105"/>
              <a:gd name="connsiteY25" fmla="*/ 1865870 h 1890584"/>
              <a:gd name="connsiteX26" fmla="*/ 902301 w 2318105"/>
              <a:gd name="connsiteY26" fmla="*/ 1779373 h 1890584"/>
              <a:gd name="connsiteX27" fmla="*/ 840517 w 2318105"/>
              <a:gd name="connsiteY27" fmla="*/ 1668162 h 1890584"/>
              <a:gd name="connsiteX28" fmla="*/ 803447 w 2318105"/>
              <a:gd name="connsiteY28" fmla="*/ 1643449 h 1890584"/>
              <a:gd name="connsiteX29" fmla="*/ 791090 w 2318105"/>
              <a:gd name="connsiteY29" fmla="*/ 1606378 h 1890584"/>
              <a:gd name="connsiteX30" fmla="*/ 642809 w 2318105"/>
              <a:gd name="connsiteY30" fmla="*/ 1421027 h 1890584"/>
              <a:gd name="connsiteX31" fmla="*/ 581026 w 2318105"/>
              <a:gd name="connsiteY31" fmla="*/ 1346886 h 1890584"/>
              <a:gd name="connsiteX32" fmla="*/ 531598 w 2318105"/>
              <a:gd name="connsiteY32" fmla="*/ 1285103 h 1890584"/>
              <a:gd name="connsiteX33" fmla="*/ 469815 w 2318105"/>
              <a:gd name="connsiteY33" fmla="*/ 1173892 h 1890584"/>
              <a:gd name="connsiteX34" fmla="*/ 408031 w 2318105"/>
              <a:gd name="connsiteY34" fmla="*/ 1062681 h 1890584"/>
              <a:gd name="connsiteX35" fmla="*/ 383317 w 2318105"/>
              <a:gd name="connsiteY35" fmla="*/ 1025611 h 1890584"/>
              <a:gd name="connsiteX36" fmla="*/ 346247 w 2318105"/>
              <a:gd name="connsiteY36" fmla="*/ 902043 h 1890584"/>
              <a:gd name="connsiteX37" fmla="*/ 284463 w 2318105"/>
              <a:gd name="connsiteY37" fmla="*/ 790832 h 1890584"/>
              <a:gd name="connsiteX38" fmla="*/ 247393 w 2318105"/>
              <a:gd name="connsiteY38" fmla="*/ 679622 h 1890584"/>
              <a:gd name="connsiteX39" fmla="*/ 222680 w 2318105"/>
              <a:gd name="connsiteY39" fmla="*/ 642551 h 1890584"/>
              <a:gd name="connsiteX40" fmla="*/ 148539 w 2318105"/>
              <a:gd name="connsiteY40" fmla="*/ 420130 h 1890584"/>
              <a:gd name="connsiteX41" fmla="*/ 74398 w 2318105"/>
              <a:gd name="connsiteY41" fmla="*/ 197708 h 1890584"/>
              <a:gd name="connsiteX42" fmla="*/ 62042 w 2318105"/>
              <a:gd name="connsiteY42" fmla="*/ 160638 h 1890584"/>
              <a:gd name="connsiteX43" fmla="*/ 24971 w 2318105"/>
              <a:gd name="connsiteY43" fmla="*/ 86497 h 1890584"/>
              <a:gd name="connsiteX44" fmla="*/ 258 w 2318105"/>
              <a:gd name="connsiteY44" fmla="*/ 24714 h 1890584"/>
              <a:gd name="connsiteX0" fmla="*/ 1396313 w 2317847"/>
              <a:gd name="connsiteY0" fmla="*/ 0 h 1890584"/>
              <a:gd name="connsiteX1" fmla="*/ 1408670 w 2317847"/>
              <a:gd name="connsiteY1" fmla="*/ 172995 h 1890584"/>
              <a:gd name="connsiteX2" fmla="*/ 1421027 w 2317847"/>
              <a:gd name="connsiteY2" fmla="*/ 902043 h 1890584"/>
              <a:gd name="connsiteX3" fmla="*/ 1458097 w 2317847"/>
              <a:gd name="connsiteY3" fmla="*/ 877330 h 1890584"/>
              <a:gd name="connsiteX4" fmla="*/ 1482811 w 2317847"/>
              <a:gd name="connsiteY4" fmla="*/ 827903 h 1890584"/>
              <a:gd name="connsiteX5" fmla="*/ 1556951 w 2317847"/>
              <a:gd name="connsiteY5" fmla="*/ 679622 h 1890584"/>
              <a:gd name="connsiteX6" fmla="*/ 1643449 w 2317847"/>
              <a:gd name="connsiteY6" fmla="*/ 580768 h 1890584"/>
              <a:gd name="connsiteX7" fmla="*/ 1791730 w 2317847"/>
              <a:gd name="connsiteY7" fmla="*/ 481914 h 1890584"/>
              <a:gd name="connsiteX8" fmla="*/ 1865870 w 2317847"/>
              <a:gd name="connsiteY8" fmla="*/ 444843 h 1890584"/>
              <a:gd name="connsiteX9" fmla="*/ 1977081 w 2317847"/>
              <a:gd name="connsiteY9" fmla="*/ 395416 h 1890584"/>
              <a:gd name="connsiteX10" fmla="*/ 2125362 w 2317847"/>
              <a:gd name="connsiteY10" fmla="*/ 494270 h 1890584"/>
              <a:gd name="connsiteX11" fmla="*/ 2236573 w 2317847"/>
              <a:gd name="connsiteY11" fmla="*/ 580768 h 1890584"/>
              <a:gd name="connsiteX12" fmla="*/ 2273643 w 2317847"/>
              <a:gd name="connsiteY12" fmla="*/ 654908 h 1890584"/>
              <a:gd name="connsiteX13" fmla="*/ 2310713 w 2317847"/>
              <a:gd name="connsiteY13" fmla="*/ 852616 h 1890584"/>
              <a:gd name="connsiteX14" fmla="*/ 2310713 w 2317847"/>
              <a:gd name="connsiteY14" fmla="*/ 1112108 h 1890584"/>
              <a:gd name="connsiteX15" fmla="*/ 2236573 w 2317847"/>
              <a:gd name="connsiteY15" fmla="*/ 1445741 h 1890584"/>
              <a:gd name="connsiteX16" fmla="*/ 2174789 w 2317847"/>
              <a:gd name="connsiteY16" fmla="*/ 1569308 h 1890584"/>
              <a:gd name="connsiteX17" fmla="*/ 2075935 w 2317847"/>
              <a:gd name="connsiteY17" fmla="*/ 1680519 h 1890584"/>
              <a:gd name="connsiteX18" fmla="*/ 2038865 w 2317847"/>
              <a:gd name="connsiteY18" fmla="*/ 1705232 h 1890584"/>
              <a:gd name="connsiteX19" fmla="*/ 1964724 w 2317847"/>
              <a:gd name="connsiteY19" fmla="*/ 1754659 h 1890584"/>
              <a:gd name="connsiteX20" fmla="*/ 1890584 w 2317847"/>
              <a:gd name="connsiteY20" fmla="*/ 1804086 h 1890584"/>
              <a:gd name="connsiteX21" fmla="*/ 1779373 w 2317847"/>
              <a:gd name="connsiteY21" fmla="*/ 1828800 h 1890584"/>
              <a:gd name="connsiteX22" fmla="*/ 1507524 w 2317847"/>
              <a:gd name="connsiteY22" fmla="*/ 1878227 h 1890584"/>
              <a:gd name="connsiteX23" fmla="*/ 1383957 w 2317847"/>
              <a:gd name="connsiteY23" fmla="*/ 1890584 h 1890584"/>
              <a:gd name="connsiteX24" fmla="*/ 1087395 w 2317847"/>
              <a:gd name="connsiteY24" fmla="*/ 1878227 h 1890584"/>
              <a:gd name="connsiteX25" fmla="*/ 1050324 w 2317847"/>
              <a:gd name="connsiteY25" fmla="*/ 1865870 h 1890584"/>
              <a:gd name="connsiteX26" fmla="*/ 902043 w 2317847"/>
              <a:gd name="connsiteY26" fmla="*/ 1779373 h 1890584"/>
              <a:gd name="connsiteX27" fmla="*/ 840259 w 2317847"/>
              <a:gd name="connsiteY27" fmla="*/ 1668162 h 1890584"/>
              <a:gd name="connsiteX28" fmla="*/ 803189 w 2317847"/>
              <a:gd name="connsiteY28" fmla="*/ 1643449 h 1890584"/>
              <a:gd name="connsiteX29" fmla="*/ 790832 w 2317847"/>
              <a:gd name="connsiteY29" fmla="*/ 1606378 h 1890584"/>
              <a:gd name="connsiteX30" fmla="*/ 642551 w 2317847"/>
              <a:gd name="connsiteY30" fmla="*/ 1421027 h 1890584"/>
              <a:gd name="connsiteX31" fmla="*/ 580768 w 2317847"/>
              <a:gd name="connsiteY31" fmla="*/ 1346886 h 1890584"/>
              <a:gd name="connsiteX32" fmla="*/ 531340 w 2317847"/>
              <a:gd name="connsiteY32" fmla="*/ 1285103 h 1890584"/>
              <a:gd name="connsiteX33" fmla="*/ 469557 w 2317847"/>
              <a:gd name="connsiteY33" fmla="*/ 1173892 h 1890584"/>
              <a:gd name="connsiteX34" fmla="*/ 407773 w 2317847"/>
              <a:gd name="connsiteY34" fmla="*/ 1062681 h 1890584"/>
              <a:gd name="connsiteX35" fmla="*/ 383059 w 2317847"/>
              <a:gd name="connsiteY35" fmla="*/ 1025611 h 1890584"/>
              <a:gd name="connsiteX36" fmla="*/ 345989 w 2317847"/>
              <a:gd name="connsiteY36" fmla="*/ 902043 h 1890584"/>
              <a:gd name="connsiteX37" fmla="*/ 284205 w 2317847"/>
              <a:gd name="connsiteY37" fmla="*/ 790832 h 1890584"/>
              <a:gd name="connsiteX38" fmla="*/ 247135 w 2317847"/>
              <a:gd name="connsiteY38" fmla="*/ 679622 h 1890584"/>
              <a:gd name="connsiteX39" fmla="*/ 222422 w 2317847"/>
              <a:gd name="connsiteY39" fmla="*/ 642551 h 1890584"/>
              <a:gd name="connsiteX40" fmla="*/ 148281 w 2317847"/>
              <a:gd name="connsiteY40" fmla="*/ 420130 h 1890584"/>
              <a:gd name="connsiteX41" fmla="*/ 74140 w 2317847"/>
              <a:gd name="connsiteY41" fmla="*/ 197708 h 1890584"/>
              <a:gd name="connsiteX42" fmla="*/ 24713 w 2317847"/>
              <a:gd name="connsiteY42" fmla="*/ 86497 h 1890584"/>
              <a:gd name="connsiteX43" fmla="*/ 0 w 2317847"/>
              <a:gd name="connsiteY43" fmla="*/ 24714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51222 w 2293134"/>
              <a:gd name="connsiteY17" fmla="*/ 1680519 h 1890584"/>
              <a:gd name="connsiteX18" fmla="*/ 2014152 w 2293134"/>
              <a:gd name="connsiteY18" fmla="*/ 1705232 h 1890584"/>
              <a:gd name="connsiteX19" fmla="*/ 1940011 w 2293134"/>
              <a:gd name="connsiteY19" fmla="*/ 1754659 h 1890584"/>
              <a:gd name="connsiteX20" fmla="*/ 1865871 w 2293134"/>
              <a:gd name="connsiteY20" fmla="*/ 1804086 h 1890584"/>
              <a:gd name="connsiteX21" fmla="*/ 1754660 w 2293134"/>
              <a:gd name="connsiteY21" fmla="*/ 1828800 h 1890584"/>
              <a:gd name="connsiteX22" fmla="*/ 1482811 w 2293134"/>
              <a:gd name="connsiteY22" fmla="*/ 1878227 h 1890584"/>
              <a:gd name="connsiteX23" fmla="*/ 1359244 w 2293134"/>
              <a:gd name="connsiteY23" fmla="*/ 1890584 h 1890584"/>
              <a:gd name="connsiteX24" fmla="*/ 1062682 w 2293134"/>
              <a:gd name="connsiteY24" fmla="*/ 1878227 h 1890584"/>
              <a:gd name="connsiteX25" fmla="*/ 1025611 w 2293134"/>
              <a:gd name="connsiteY25" fmla="*/ 1865870 h 1890584"/>
              <a:gd name="connsiteX26" fmla="*/ 877330 w 2293134"/>
              <a:gd name="connsiteY26" fmla="*/ 1779373 h 1890584"/>
              <a:gd name="connsiteX27" fmla="*/ 815546 w 2293134"/>
              <a:gd name="connsiteY27" fmla="*/ 1668162 h 1890584"/>
              <a:gd name="connsiteX28" fmla="*/ 778476 w 2293134"/>
              <a:gd name="connsiteY28" fmla="*/ 1643449 h 1890584"/>
              <a:gd name="connsiteX29" fmla="*/ 766119 w 2293134"/>
              <a:gd name="connsiteY29" fmla="*/ 1606378 h 1890584"/>
              <a:gd name="connsiteX30" fmla="*/ 617838 w 2293134"/>
              <a:gd name="connsiteY30" fmla="*/ 1421027 h 1890584"/>
              <a:gd name="connsiteX31" fmla="*/ 556055 w 2293134"/>
              <a:gd name="connsiteY31" fmla="*/ 1346886 h 1890584"/>
              <a:gd name="connsiteX32" fmla="*/ 506627 w 2293134"/>
              <a:gd name="connsiteY32" fmla="*/ 1285103 h 1890584"/>
              <a:gd name="connsiteX33" fmla="*/ 444844 w 2293134"/>
              <a:gd name="connsiteY33" fmla="*/ 1173892 h 1890584"/>
              <a:gd name="connsiteX34" fmla="*/ 383060 w 2293134"/>
              <a:gd name="connsiteY34" fmla="*/ 1062681 h 1890584"/>
              <a:gd name="connsiteX35" fmla="*/ 358346 w 2293134"/>
              <a:gd name="connsiteY35" fmla="*/ 1025611 h 1890584"/>
              <a:gd name="connsiteX36" fmla="*/ 321276 w 2293134"/>
              <a:gd name="connsiteY36" fmla="*/ 902043 h 1890584"/>
              <a:gd name="connsiteX37" fmla="*/ 259492 w 2293134"/>
              <a:gd name="connsiteY37" fmla="*/ 790832 h 1890584"/>
              <a:gd name="connsiteX38" fmla="*/ 222422 w 2293134"/>
              <a:gd name="connsiteY38" fmla="*/ 679622 h 1890584"/>
              <a:gd name="connsiteX39" fmla="*/ 197709 w 2293134"/>
              <a:gd name="connsiteY39" fmla="*/ 642551 h 1890584"/>
              <a:gd name="connsiteX40" fmla="*/ 123568 w 2293134"/>
              <a:gd name="connsiteY40" fmla="*/ 420130 h 1890584"/>
              <a:gd name="connsiteX41" fmla="*/ 49427 w 2293134"/>
              <a:gd name="connsiteY41" fmla="*/ 197708 h 1890584"/>
              <a:gd name="connsiteX42" fmla="*/ 0 w 2293134"/>
              <a:gd name="connsiteY42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51222 w 2293134"/>
              <a:gd name="connsiteY17" fmla="*/ 1680519 h 1890584"/>
              <a:gd name="connsiteX18" fmla="*/ 2014152 w 2293134"/>
              <a:gd name="connsiteY18" fmla="*/ 1705232 h 1890584"/>
              <a:gd name="connsiteX19" fmla="*/ 1865871 w 2293134"/>
              <a:gd name="connsiteY19" fmla="*/ 1804086 h 1890584"/>
              <a:gd name="connsiteX20" fmla="*/ 1754660 w 2293134"/>
              <a:gd name="connsiteY20" fmla="*/ 1828800 h 1890584"/>
              <a:gd name="connsiteX21" fmla="*/ 1482811 w 2293134"/>
              <a:gd name="connsiteY21" fmla="*/ 1878227 h 1890584"/>
              <a:gd name="connsiteX22" fmla="*/ 1359244 w 2293134"/>
              <a:gd name="connsiteY22" fmla="*/ 1890584 h 1890584"/>
              <a:gd name="connsiteX23" fmla="*/ 1062682 w 2293134"/>
              <a:gd name="connsiteY23" fmla="*/ 1878227 h 1890584"/>
              <a:gd name="connsiteX24" fmla="*/ 1025611 w 2293134"/>
              <a:gd name="connsiteY24" fmla="*/ 1865870 h 1890584"/>
              <a:gd name="connsiteX25" fmla="*/ 877330 w 2293134"/>
              <a:gd name="connsiteY25" fmla="*/ 1779373 h 1890584"/>
              <a:gd name="connsiteX26" fmla="*/ 815546 w 2293134"/>
              <a:gd name="connsiteY26" fmla="*/ 1668162 h 1890584"/>
              <a:gd name="connsiteX27" fmla="*/ 778476 w 2293134"/>
              <a:gd name="connsiteY27" fmla="*/ 1643449 h 1890584"/>
              <a:gd name="connsiteX28" fmla="*/ 766119 w 2293134"/>
              <a:gd name="connsiteY28" fmla="*/ 1606378 h 1890584"/>
              <a:gd name="connsiteX29" fmla="*/ 617838 w 2293134"/>
              <a:gd name="connsiteY29" fmla="*/ 1421027 h 1890584"/>
              <a:gd name="connsiteX30" fmla="*/ 556055 w 2293134"/>
              <a:gd name="connsiteY30" fmla="*/ 1346886 h 1890584"/>
              <a:gd name="connsiteX31" fmla="*/ 506627 w 2293134"/>
              <a:gd name="connsiteY31" fmla="*/ 1285103 h 1890584"/>
              <a:gd name="connsiteX32" fmla="*/ 444844 w 2293134"/>
              <a:gd name="connsiteY32" fmla="*/ 1173892 h 1890584"/>
              <a:gd name="connsiteX33" fmla="*/ 383060 w 2293134"/>
              <a:gd name="connsiteY33" fmla="*/ 1062681 h 1890584"/>
              <a:gd name="connsiteX34" fmla="*/ 358346 w 2293134"/>
              <a:gd name="connsiteY34" fmla="*/ 1025611 h 1890584"/>
              <a:gd name="connsiteX35" fmla="*/ 321276 w 2293134"/>
              <a:gd name="connsiteY35" fmla="*/ 902043 h 1890584"/>
              <a:gd name="connsiteX36" fmla="*/ 259492 w 2293134"/>
              <a:gd name="connsiteY36" fmla="*/ 790832 h 1890584"/>
              <a:gd name="connsiteX37" fmla="*/ 222422 w 2293134"/>
              <a:gd name="connsiteY37" fmla="*/ 679622 h 1890584"/>
              <a:gd name="connsiteX38" fmla="*/ 197709 w 2293134"/>
              <a:gd name="connsiteY38" fmla="*/ 642551 h 1890584"/>
              <a:gd name="connsiteX39" fmla="*/ 123568 w 2293134"/>
              <a:gd name="connsiteY39" fmla="*/ 420130 h 1890584"/>
              <a:gd name="connsiteX40" fmla="*/ 49427 w 2293134"/>
              <a:gd name="connsiteY40" fmla="*/ 197708 h 1890584"/>
              <a:gd name="connsiteX41" fmla="*/ 0 w 2293134"/>
              <a:gd name="connsiteY41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766119 w 2293134"/>
              <a:gd name="connsiteY27" fmla="*/ 1606378 h 1890584"/>
              <a:gd name="connsiteX28" fmla="*/ 617838 w 2293134"/>
              <a:gd name="connsiteY28" fmla="*/ 1421027 h 1890584"/>
              <a:gd name="connsiteX29" fmla="*/ 556055 w 2293134"/>
              <a:gd name="connsiteY29" fmla="*/ 1346886 h 1890584"/>
              <a:gd name="connsiteX30" fmla="*/ 506627 w 2293134"/>
              <a:gd name="connsiteY30" fmla="*/ 1285103 h 1890584"/>
              <a:gd name="connsiteX31" fmla="*/ 444844 w 2293134"/>
              <a:gd name="connsiteY31" fmla="*/ 1173892 h 1890584"/>
              <a:gd name="connsiteX32" fmla="*/ 383060 w 2293134"/>
              <a:gd name="connsiteY32" fmla="*/ 1062681 h 1890584"/>
              <a:gd name="connsiteX33" fmla="*/ 358346 w 2293134"/>
              <a:gd name="connsiteY33" fmla="*/ 1025611 h 1890584"/>
              <a:gd name="connsiteX34" fmla="*/ 321276 w 2293134"/>
              <a:gd name="connsiteY34" fmla="*/ 902043 h 1890584"/>
              <a:gd name="connsiteX35" fmla="*/ 259492 w 2293134"/>
              <a:gd name="connsiteY35" fmla="*/ 790832 h 1890584"/>
              <a:gd name="connsiteX36" fmla="*/ 222422 w 2293134"/>
              <a:gd name="connsiteY36" fmla="*/ 679622 h 1890584"/>
              <a:gd name="connsiteX37" fmla="*/ 197709 w 2293134"/>
              <a:gd name="connsiteY37" fmla="*/ 642551 h 1890584"/>
              <a:gd name="connsiteX38" fmla="*/ 123568 w 2293134"/>
              <a:gd name="connsiteY38" fmla="*/ 420130 h 1890584"/>
              <a:gd name="connsiteX39" fmla="*/ 49427 w 2293134"/>
              <a:gd name="connsiteY39" fmla="*/ 197708 h 1890584"/>
              <a:gd name="connsiteX40" fmla="*/ 0 w 2293134"/>
              <a:gd name="connsiteY40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617838 w 2293134"/>
              <a:gd name="connsiteY27" fmla="*/ 1421027 h 1890584"/>
              <a:gd name="connsiteX28" fmla="*/ 556055 w 2293134"/>
              <a:gd name="connsiteY28" fmla="*/ 1346886 h 1890584"/>
              <a:gd name="connsiteX29" fmla="*/ 506627 w 2293134"/>
              <a:gd name="connsiteY29" fmla="*/ 1285103 h 1890584"/>
              <a:gd name="connsiteX30" fmla="*/ 444844 w 2293134"/>
              <a:gd name="connsiteY30" fmla="*/ 1173892 h 1890584"/>
              <a:gd name="connsiteX31" fmla="*/ 383060 w 2293134"/>
              <a:gd name="connsiteY31" fmla="*/ 1062681 h 1890584"/>
              <a:gd name="connsiteX32" fmla="*/ 358346 w 2293134"/>
              <a:gd name="connsiteY32" fmla="*/ 1025611 h 1890584"/>
              <a:gd name="connsiteX33" fmla="*/ 321276 w 2293134"/>
              <a:gd name="connsiteY33" fmla="*/ 902043 h 1890584"/>
              <a:gd name="connsiteX34" fmla="*/ 259492 w 2293134"/>
              <a:gd name="connsiteY34" fmla="*/ 790832 h 1890584"/>
              <a:gd name="connsiteX35" fmla="*/ 222422 w 2293134"/>
              <a:gd name="connsiteY35" fmla="*/ 679622 h 1890584"/>
              <a:gd name="connsiteX36" fmla="*/ 197709 w 2293134"/>
              <a:gd name="connsiteY36" fmla="*/ 642551 h 1890584"/>
              <a:gd name="connsiteX37" fmla="*/ 123568 w 2293134"/>
              <a:gd name="connsiteY37" fmla="*/ 420130 h 1890584"/>
              <a:gd name="connsiteX38" fmla="*/ 49427 w 2293134"/>
              <a:gd name="connsiteY38" fmla="*/ 197708 h 1890584"/>
              <a:gd name="connsiteX39" fmla="*/ 0 w 2293134"/>
              <a:gd name="connsiteY39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617838 w 2293134"/>
              <a:gd name="connsiteY27" fmla="*/ 1421027 h 1890584"/>
              <a:gd name="connsiteX28" fmla="*/ 556055 w 2293134"/>
              <a:gd name="connsiteY28" fmla="*/ 1346886 h 1890584"/>
              <a:gd name="connsiteX29" fmla="*/ 444844 w 2293134"/>
              <a:gd name="connsiteY29" fmla="*/ 1173892 h 1890584"/>
              <a:gd name="connsiteX30" fmla="*/ 383060 w 2293134"/>
              <a:gd name="connsiteY30" fmla="*/ 1062681 h 1890584"/>
              <a:gd name="connsiteX31" fmla="*/ 358346 w 2293134"/>
              <a:gd name="connsiteY31" fmla="*/ 1025611 h 1890584"/>
              <a:gd name="connsiteX32" fmla="*/ 321276 w 2293134"/>
              <a:gd name="connsiteY32" fmla="*/ 902043 h 1890584"/>
              <a:gd name="connsiteX33" fmla="*/ 259492 w 2293134"/>
              <a:gd name="connsiteY33" fmla="*/ 790832 h 1890584"/>
              <a:gd name="connsiteX34" fmla="*/ 222422 w 2293134"/>
              <a:gd name="connsiteY34" fmla="*/ 679622 h 1890584"/>
              <a:gd name="connsiteX35" fmla="*/ 197709 w 2293134"/>
              <a:gd name="connsiteY35" fmla="*/ 642551 h 1890584"/>
              <a:gd name="connsiteX36" fmla="*/ 123568 w 2293134"/>
              <a:gd name="connsiteY36" fmla="*/ 420130 h 1890584"/>
              <a:gd name="connsiteX37" fmla="*/ 49427 w 2293134"/>
              <a:gd name="connsiteY37" fmla="*/ 197708 h 1890584"/>
              <a:gd name="connsiteX38" fmla="*/ 0 w 2293134"/>
              <a:gd name="connsiteY38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617838 w 2293134"/>
              <a:gd name="connsiteY27" fmla="*/ 1421027 h 1890584"/>
              <a:gd name="connsiteX28" fmla="*/ 556055 w 2293134"/>
              <a:gd name="connsiteY28" fmla="*/ 1346886 h 1890584"/>
              <a:gd name="connsiteX29" fmla="*/ 444844 w 2293134"/>
              <a:gd name="connsiteY29" fmla="*/ 1173892 h 1890584"/>
              <a:gd name="connsiteX30" fmla="*/ 383060 w 2293134"/>
              <a:gd name="connsiteY30" fmla="*/ 1062681 h 1890584"/>
              <a:gd name="connsiteX31" fmla="*/ 321276 w 2293134"/>
              <a:gd name="connsiteY31" fmla="*/ 902043 h 1890584"/>
              <a:gd name="connsiteX32" fmla="*/ 259492 w 2293134"/>
              <a:gd name="connsiteY32" fmla="*/ 790832 h 1890584"/>
              <a:gd name="connsiteX33" fmla="*/ 222422 w 2293134"/>
              <a:gd name="connsiteY33" fmla="*/ 679622 h 1890584"/>
              <a:gd name="connsiteX34" fmla="*/ 197709 w 2293134"/>
              <a:gd name="connsiteY34" fmla="*/ 642551 h 1890584"/>
              <a:gd name="connsiteX35" fmla="*/ 123568 w 2293134"/>
              <a:gd name="connsiteY35" fmla="*/ 420130 h 1890584"/>
              <a:gd name="connsiteX36" fmla="*/ 49427 w 2293134"/>
              <a:gd name="connsiteY36" fmla="*/ 197708 h 1890584"/>
              <a:gd name="connsiteX37" fmla="*/ 0 w 2293134"/>
              <a:gd name="connsiteY37" fmla="*/ 86497 h 189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93134" h="1890584">
                <a:moveTo>
                  <a:pt x="1371600" y="0"/>
                </a:moveTo>
                <a:cubicBezTo>
                  <a:pt x="1374174" y="36041"/>
                  <a:pt x="1379838" y="22655"/>
                  <a:pt x="1383957" y="172995"/>
                </a:cubicBezTo>
                <a:cubicBezTo>
                  <a:pt x="1388076" y="323335"/>
                  <a:pt x="1379300" y="659588"/>
                  <a:pt x="1396314" y="902043"/>
                </a:cubicBezTo>
                <a:cubicBezTo>
                  <a:pt x="1397354" y="916857"/>
                  <a:pt x="1423877" y="888739"/>
                  <a:pt x="1433384" y="877330"/>
                </a:cubicBezTo>
                <a:cubicBezTo>
                  <a:pt x="1445177" y="863179"/>
                  <a:pt x="1451257" y="845006"/>
                  <a:pt x="1458098" y="827903"/>
                </a:cubicBezTo>
                <a:cubicBezTo>
                  <a:pt x="1476041" y="783046"/>
                  <a:pt x="1486789" y="709922"/>
                  <a:pt x="1532238" y="679622"/>
                </a:cubicBezTo>
                <a:lnTo>
                  <a:pt x="1618736" y="580768"/>
                </a:lnTo>
                <a:cubicBezTo>
                  <a:pt x="1668163" y="547817"/>
                  <a:pt x="1729947" y="504568"/>
                  <a:pt x="1767017" y="481914"/>
                </a:cubicBezTo>
                <a:cubicBezTo>
                  <a:pt x="1804087" y="459260"/>
                  <a:pt x="1810265" y="459259"/>
                  <a:pt x="1841157" y="444843"/>
                </a:cubicBezTo>
                <a:cubicBezTo>
                  <a:pt x="1872049" y="430427"/>
                  <a:pt x="1909120" y="387178"/>
                  <a:pt x="1952368" y="395416"/>
                </a:cubicBezTo>
                <a:cubicBezTo>
                  <a:pt x="1995616" y="403654"/>
                  <a:pt x="2057400" y="463378"/>
                  <a:pt x="2100649" y="494270"/>
                </a:cubicBezTo>
                <a:cubicBezTo>
                  <a:pt x="2143898" y="525162"/>
                  <a:pt x="2187147" y="553995"/>
                  <a:pt x="2211860" y="580768"/>
                </a:cubicBezTo>
                <a:cubicBezTo>
                  <a:pt x="2236573" y="607541"/>
                  <a:pt x="2236573" y="609600"/>
                  <a:pt x="2248930" y="654908"/>
                </a:cubicBezTo>
                <a:cubicBezTo>
                  <a:pt x="2261287" y="700216"/>
                  <a:pt x="2279822" y="776416"/>
                  <a:pt x="2286000" y="852616"/>
                </a:cubicBezTo>
                <a:cubicBezTo>
                  <a:pt x="2292178" y="928816"/>
                  <a:pt x="2298357" y="1013254"/>
                  <a:pt x="2286000" y="1112108"/>
                </a:cubicBezTo>
                <a:cubicBezTo>
                  <a:pt x="2273643" y="1210962"/>
                  <a:pt x="2234514" y="1369541"/>
                  <a:pt x="2211860" y="1445741"/>
                </a:cubicBezTo>
                <a:cubicBezTo>
                  <a:pt x="2189206" y="1521941"/>
                  <a:pt x="2183027" y="1526060"/>
                  <a:pt x="2150076" y="1569308"/>
                </a:cubicBezTo>
                <a:cubicBezTo>
                  <a:pt x="2117125" y="1612557"/>
                  <a:pt x="2061519" y="1666102"/>
                  <a:pt x="2014152" y="1705232"/>
                </a:cubicBezTo>
                <a:cubicBezTo>
                  <a:pt x="1966785" y="1744362"/>
                  <a:pt x="1909120" y="1783491"/>
                  <a:pt x="1865871" y="1804086"/>
                </a:cubicBezTo>
                <a:cubicBezTo>
                  <a:pt x="1822622" y="1824681"/>
                  <a:pt x="1854075" y="1810159"/>
                  <a:pt x="1754660" y="1828800"/>
                </a:cubicBezTo>
                <a:cubicBezTo>
                  <a:pt x="1633971" y="1851430"/>
                  <a:pt x="1610476" y="1860818"/>
                  <a:pt x="1482811" y="1878227"/>
                </a:cubicBezTo>
                <a:cubicBezTo>
                  <a:pt x="1441796" y="1883820"/>
                  <a:pt x="1400433" y="1886465"/>
                  <a:pt x="1359244" y="1890584"/>
                </a:cubicBezTo>
                <a:cubicBezTo>
                  <a:pt x="1260390" y="1886465"/>
                  <a:pt x="1161351" y="1885536"/>
                  <a:pt x="1062682" y="1878227"/>
                </a:cubicBezTo>
                <a:cubicBezTo>
                  <a:pt x="1049692" y="1877265"/>
                  <a:pt x="1056503" y="1882346"/>
                  <a:pt x="1025611" y="1865870"/>
                </a:cubicBezTo>
                <a:cubicBezTo>
                  <a:pt x="994719" y="1849394"/>
                  <a:pt x="912341" y="1812324"/>
                  <a:pt x="877330" y="1779373"/>
                </a:cubicBezTo>
                <a:cubicBezTo>
                  <a:pt x="842319" y="1746422"/>
                  <a:pt x="851964" y="1692440"/>
                  <a:pt x="815546" y="1668162"/>
                </a:cubicBezTo>
                <a:lnTo>
                  <a:pt x="778476" y="1643449"/>
                </a:lnTo>
                <a:cubicBezTo>
                  <a:pt x="745525" y="1602260"/>
                  <a:pt x="654908" y="1470454"/>
                  <a:pt x="617838" y="1421027"/>
                </a:cubicBezTo>
                <a:cubicBezTo>
                  <a:pt x="580768" y="1371600"/>
                  <a:pt x="603626" y="1394458"/>
                  <a:pt x="556055" y="1346886"/>
                </a:cubicBezTo>
                <a:cubicBezTo>
                  <a:pt x="527223" y="1305697"/>
                  <a:pt x="473676" y="1221259"/>
                  <a:pt x="444844" y="1173892"/>
                </a:cubicBezTo>
                <a:cubicBezTo>
                  <a:pt x="416012" y="1126525"/>
                  <a:pt x="403655" y="1107989"/>
                  <a:pt x="383060" y="1062681"/>
                </a:cubicBezTo>
                <a:cubicBezTo>
                  <a:pt x="362465" y="1017373"/>
                  <a:pt x="341871" y="947351"/>
                  <a:pt x="321276" y="902043"/>
                </a:cubicBezTo>
                <a:cubicBezTo>
                  <a:pt x="300681" y="856735"/>
                  <a:pt x="275968" y="827902"/>
                  <a:pt x="259492" y="790832"/>
                </a:cubicBezTo>
                <a:lnTo>
                  <a:pt x="222422" y="679622"/>
                </a:lnTo>
                <a:cubicBezTo>
                  <a:pt x="214184" y="667265"/>
                  <a:pt x="214185" y="685799"/>
                  <a:pt x="197709" y="642551"/>
                </a:cubicBezTo>
                <a:cubicBezTo>
                  <a:pt x="181233" y="599303"/>
                  <a:pt x="144163" y="481914"/>
                  <a:pt x="123568" y="420130"/>
                </a:cubicBezTo>
                <a:cubicBezTo>
                  <a:pt x="98854" y="345989"/>
                  <a:pt x="70022" y="253314"/>
                  <a:pt x="49427" y="197708"/>
                </a:cubicBezTo>
                <a:cubicBezTo>
                  <a:pt x="28832" y="142103"/>
                  <a:pt x="12357" y="115329"/>
                  <a:pt x="0" y="86497"/>
                </a:cubicBezTo>
              </a:path>
            </a:pathLst>
          </a:custGeom>
          <a:ln w="184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3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5618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C 0.00017 0.01643 0.00069 0.07176 0.00121 0.09907 C 0.00173 0.12639 -0.00417 0.16319 0.0033 0.16366 C 0.01128 0.16366 0.07361 0.05741 0.04653 0.10231 C 0.05503 0.09583 0.06545 0.07731 0.07483 0.07523 C 0.0842 0.07315 0.09479 0.07893 0.1033 0.08981 C 0.11007 0.10602 0.12257 0.11759 0.12621 0.14028 C 0.12986 0.16296 0.12864 0.2 0.12483 0.22662 C 0.12101 0.25324 0.11476 0.28102 0.1033 0.30046 C 0.09132 0.31805 0.07222 0.33588 0.05608 0.34375 C 0.03958 0.35347 0.02292 0.35717 0.00469 0.3581 C -0.01354 0.35903 -0.03993 0.35625 -0.05347 0.3493 C -0.06649 0.34143 -0.05886 0.34722 -0.07639 0.31666 C -0.08924 0.29467 -0.11493 0.25231 -0.13056 0.21759 C -0.14271 0.17616 -0.17379 0.08264 -0.17049 0.10856 C -0.17639 0.08079 -0.17743 0.07291 -0.18177 0.05555 C -0.17882 0.07662 -0.19896 0.02315 -0.18993 0.02315 " pathEditMode="relative" rAng="0" ptsTypes="faffafaafaafaffff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034 -0.03819 L -0.02083 -0.06875 C -0.0118 -0.06875 -0.07222 -0.08773 -0.06927 -0.06875 C -0.09045 -0.06296 -0.10017 -0.04513 -0.12083 -0.03865 C -0.14045 -0.03333 -0.16788 -0.03194 -0.18698 -0.03657 C -0.20607 -0.0412 -0.22257 -0.05601 -0.23541 -0.06666 C -0.24826 -0.07731 -0.2559 -0.08657 -0.26441 -0.10092 C -0.25607 -0.10092 -0.3 -0.18472 -0.28698 -0.15254 " pathEditMode="relative" rAng="0" ptsTypes="FAffaaafF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025444" y="1676400"/>
            <a:ext cx="5137356" cy="1"/>
          </a:xfrm>
          <a:prstGeom prst="line">
            <a:avLst/>
          </a:prstGeom>
          <a:ln w="177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428999" y="609600"/>
            <a:ext cx="2590801" cy="1040990"/>
          </a:xfrm>
          <a:custGeom>
            <a:avLst/>
            <a:gdLst>
              <a:gd name="connsiteX0" fmla="*/ 2256503 w 2290653"/>
              <a:gd name="connsiteY0" fmla="*/ 840658 h 840658"/>
              <a:gd name="connsiteX1" fmla="*/ 2286000 w 2290653"/>
              <a:gd name="connsiteY1" fmla="*/ 737420 h 840658"/>
              <a:gd name="connsiteX2" fmla="*/ 2286000 w 2290653"/>
              <a:gd name="connsiteY2" fmla="*/ 648929 h 840658"/>
              <a:gd name="connsiteX3" fmla="*/ 2241754 w 2290653"/>
              <a:gd name="connsiteY3" fmla="*/ 545691 h 840658"/>
              <a:gd name="connsiteX4" fmla="*/ 2094271 w 2290653"/>
              <a:gd name="connsiteY4" fmla="*/ 471949 h 840658"/>
              <a:gd name="connsiteX5" fmla="*/ 1843548 w 2290653"/>
              <a:gd name="connsiteY5" fmla="*/ 486697 h 840658"/>
              <a:gd name="connsiteX6" fmla="*/ 1725561 w 2290653"/>
              <a:gd name="connsiteY6" fmla="*/ 516194 h 840658"/>
              <a:gd name="connsiteX7" fmla="*/ 1578077 w 2290653"/>
              <a:gd name="connsiteY7" fmla="*/ 575187 h 840658"/>
              <a:gd name="connsiteX8" fmla="*/ 1474838 w 2290653"/>
              <a:gd name="connsiteY8" fmla="*/ 634181 h 840658"/>
              <a:gd name="connsiteX9" fmla="*/ 1297858 w 2290653"/>
              <a:gd name="connsiteY9" fmla="*/ 663678 h 840658"/>
              <a:gd name="connsiteX10" fmla="*/ 1091380 w 2290653"/>
              <a:gd name="connsiteY10" fmla="*/ 693175 h 840658"/>
              <a:gd name="connsiteX11" fmla="*/ 855406 w 2290653"/>
              <a:gd name="connsiteY11" fmla="*/ 693175 h 840658"/>
              <a:gd name="connsiteX12" fmla="*/ 678425 w 2290653"/>
              <a:gd name="connsiteY12" fmla="*/ 634181 h 840658"/>
              <a:gd name="connsiteX13" fmla="*/ 442451 w 2290653"/>
              <a:gd name="connsiteY13" fmla="*/ 501446 h 840658"/>
              <a:gd name="connsiteX14" fmla="*/ 324464 w 2290653"/>
              <a:gd name="connsiteY14" fmla="*/ 412955 h 840658"/>
              <a:gd name="connsiteX15" fmla="*/ 250722 w 2290653"/>
              <a:gd name="connsiteY15" fmla="*/ 368710 h 840658"/>
              <a:gd name="connsiteX16" fmla="*/ 147483 w 2290653"/>
              <a:gd name="connsiteY16" fmla="*/ 250723 h 840658"/>
              <a:gd name="connsiteX17" fmla="*/ 44245 w 2290653"/>
              <a:gd name="connsiteY17" fmla="*/ 132736 h 840658"/>
              <a:gd name="connsiteX18" fmla="*/ 0 w 2290653"/>
              <a:gd name="connsiteY18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0653" h="840658">
                <a:moveTo>
                  <a:pt x="2256503" y="840658"/>
                </a:moveTo>
                <a:cubicBezTo>
                  <a:pt x="2268793" y="805016"/>
                  <a:pt x="2281084" y="769375"/>
                  <a:pt x="2286000" y="737420"/>
                </a:cubicBezTo>
                <a:cubicBezTo>
                  <a:pt x="2290916" y="705465"/>
                  <a:pt x="2293374" y="680884"/>
                  <a:pt x="2286000" y="648929"/>
                </a:cubicBezTo>
                <a:cubicBezTo>
                  <a:pt x="2278626" y="616974"/>
                  <a:pt x="2273709" y="575188"/>
                  <a:pt x="2241754" y="545691"/>
                </a:cubicBezTo>
                <a:cubicBezTo>
                  <a:pt x="2209799" y="516194"/>
                  <a:pt x="2160639" y="481781"/>
                  <a:pt x="2094271" y="471949"/>
                </a:cubicBezTo>
                <a:cubicBezTo>
                  <a:pt x="2027903" y="462117"/>
                  <a:pt x="1905000" y="479323"/>
                  <a:pt x="1843548" y="486697"/>
                </a:cubicBezTo>
                <a:cubicBezTo>
                  <a:pt x="1782096" y="494071"/>
                  <a:pt x="1769806" y="501446"/>
                  <a:pt x="1725561" y="516194"/>
                </a:cubicBezTo>
                <a:cubicBezTo>
                  <a:pt x="1681316" y="530942"/>
                  <a:pt x="1619864" y="555523"/>
                  <a:pt x="1578077" y="575187"/>
                </a:cubicBezTo>
                <a:cubicBezTo>
                  <a:pt x="1536290" y="594851"/>
                  <a:pt x="1521541" y="619432"/>
                  <a:pt x="1474838" y="634181"/>
                </a:cubicBezTo>
                <a:cubicBezTo>
                  <a:pt x="1428135" y="648929"/>
                  <a:pt x="1361768" y="653846"/>
                  <a:pt x="1297858" y="663678"/>
                </a:cubicBezTo>
                <a:cubicBezTo>
                  <a:pt x="1233948" y="673510"/>
                  <a:pt x="1165122" y="688259"/>
                  <a:pt x="1091380" y="693175"/>
                </a:cubicBezTo>
                <a:cubicBezTo>
                  <a:pt x="1017638" y="698091"/>
                  <a:pt x="924232" y="703007"/>
                  <a:pt x="855406" y="693175"/>
                </a:cubicBezTo>
                <a:cubicBezTo>
                  <a:pt x="786580" y="683343"/>
                  <a:pt x="747251" y="666136"/>
                  <a:pt x="678425" y="634181"/>
                </a:cubicBezTo>
                <a:cubicBezTo>
                  <a:pt x="609599" y="602226"/>
                  <a:pt x="501444" y="538317"/>
                  <a:pt x="442451" y="501446"/>
                </a:cubicBezTo>
                <a:cubicBezTo>
                  <a:pt x="383458" y="464575"/>
                  <a:pt x="356419" y="435078"/>
                  <a:pt x="324464" y="412955"/>
                </a:cubicBezTo>
                <a:cubicBezTo>
                  <a:pt x="292509" y="390832"/>
                  <a:pt x="280219" y="395749"/>
                  <a:pt x="250722" y="368710"/>
                </a:cubicBezTo>
                <a:cubicBezTo>
                  <a:pt x="221225" y="341671"/>
                  <a:pt x="147483" y="250723"/>
                  <a:pt x="147483" y="250723"/>
                </a:cubicBezTo>
                <a:cubicBezTo>
                  <a:pt x="113070" y="211394"/>
                  <a:pt x="68825" y="174523"/>
                  <a:pt x="44245" y="132736"/>
                </a:cubicBezTo>
                <a:cubicBezTo>
                  <a:pt x="19665" y="90949"/>
                  <a:pt x="9832" y="45474"/>
                  <a:pt x="0" y="0"/>
                </a:cubicBezTo>
              </a:path>
            </a:pathLst>
          </a:cu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796844" y="1447800"/>
            <a:ext cx="457200" cy="457200"/>
          </a:xfrm>
          <a:prstGeom prst="star5">
            <a:avLst/>
          </a:prstGeom>
          <a:ln w="1778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660025" y="1515763"/>
            <a:ext cx="457200" cy="457200"/>
          </a:xfrm>
          <a:prstGeom prst="star5">
            <a:avLst/>
          </a:prstGeom>
          <a:ln w="1778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791200" y="1447801"/>
            <a:ext cx="457200" cy="457200"/>
          </a:xfrm>
          <a:prstGeom prst="star5">
            <a:avLst/>
          </a:prstGeom>
          <a:ln w="1778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26260" y="1722120"/>
            <a:ext cx="2926080" cy="2468880"/>
          </a:xfrm>
          <a:custGeom>
            <a:avLst/>
            <a:gdLst>
              <a:gd name="connsiteX0" fmla="*/ 1445998 w 2249188"/>
              <a:gd name="connsiteY0" fmla="*/ 0 h 1890584"/>
              <a:gd name="connsiteX1" fmla="*/ 1433642 w 2249188"/>
              <a:gd name="connsiteY1" fmla="*/ 74141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445998 w 2249188"/>
              <a:gd name="connsiteY0" fmla="*/ 0 h 1890584"/>
              <a:gd name="connsiteX1" fmla="*/ 1384215 w 2249188"/>
              <a:gd name="connsiteY1" fmla="*/ 74141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384215 w 2249188"/>
              <a:gd name="connsiteY1" fmla="*/ 74141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976184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150334 w 2249188"/>
              <a:gd name="connsiteY17" fmla="*/ 568411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1112108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86416"/>
              <a:gd name="connsiteY0" fmla="*/ 0 h 1890584"/>
              <a:gd name="connsiteX1" fmla="*/ 1421285 w 2286416"/>
              <a:gd name="connsiteY1" fmla="*/ 86497 h 1890584"/>
              <a:gd name="connsiteX2" fmla="*/ 1408928 w 2286416"/>
              <a:gd name="connsiteY2" fmla="*/ 172995 h 1890584"/>
              <a:gd name="connsiteX3" fmla="*/ 1421285 w 2286416"/>
              <a:gd name="connsiteY3" fmla="*/ 902043 h 1890584"/>
              <a:gd name="connsiteX4" fmla="*/ 1458355 w 2286416"/>
              <a:gd name="connsiteY4" fmla="*/ 877330 h 1890584"/>
              <a:gd name="connsiteX5" fmla="*/ 1483069 w 2286416"/>
              <a:gd name="connsiteY5" fmla="*/ 827903 h 1890584"/>
              <a:gd name="connsiteX6" fmla="*/ 1557209 w 2286416"/>
              <a:gd name="connsiteY6" fmla="*/ 679622 h 1890584"/>
              <a:gd name="connsiteX7" fmla="*/ 1594280 w 2286416"/>
              <a:gd name="connsiteY7" fmla="*/ 654908 h 1890584"/>
              <a:gd name="connsiteX8" fmla="*/ 1643707 w 2286416"/>
              <a:gd name="connsiteY8" fmla="*/ 580768 h 1890584"/>
              <a:gd name="connsiteX9" fmla="*/ 1791988 w 2286416"/>
              <a:gd name="connsiteY9" fmla="*/ 481914 h 1890584"/>
              <a:gd name="connsiteX10" fmla="*/ 1829058 w 2286416"/>
              <a:gd name="connsiteY10" fmla="*/ 457200 h 1890584"/>
              <a:gd name="connsiteX11" fmla="*/ 1866128 w 2286416"/>
              <a:gd name="connsiteY11" fmla="*/ 444843 h 1890584"/>
              <a:gd name="connsiteX12" fmla="*/ 1903198 w 2286416"/>
              <a:gd name="connsiteY12" fmla="*/ 420130 h 1890584"/>
              <a:gd name="connsiteX13" fmla="*/ 1977339 w 2286416"/>
              <a:gd name="connsiteY13" fmla="*/ 395416 h 1890584"/>
              <a:gd name="connsiteX14" fmla="*/ 2076193 w 2286416"/>
              <a:gd name="connsiteY14" fmla="*/ 370703 h 1890584"/>
              <a:gd name="connsiteX15" fmla="*/ 2125620 w 2286416"/>
              <a:gd name="connsiteY15" fmla="*/ 494270 h 1890584"/>
              <a:gd name="connsiteX16" fmla="*/ 2137977 w 2286416"/>
              <a:gd name="connsiteY16" fmla="*/ 531341 h 1890584"/>
              <a:gd name="connsiteX17" fmla="*/ 2286258 w 2286416"/>
              <a:gd name="connsiteY17" fmla="*/ 568411 h 1890584"/>
              <a:gd name="connsiteX18" fmla="*/ 2175047 w 2286416"/>
              <a:gd name="connsiteY18" fmla="*/ 667265 h 1890584"/>
              <a:gd name="connsiteX19" fmla="*/ 2199761 w 2286416"/>
              <a:gd name="connsiteY19" fmla="*/ 704335 h 1890584"/>
              <a:gd name="connsiteX20" fmla="*/ 2212117 w 2286416"/>
              <a:gd name="connsiteY20" fmla="*/ 778476 h 1890584"/>
              <a:gd name="connsiteX21" fmla="*/ 2236831 w 2286416"/>
              <a:gd name="connsiteY21" fmla="*/ 852616 h 1890584"/>
              <a:gd name="connsiteX22" fmla="*/ 2249188 w 2286416"/>
              <a:gd name="connsiteY22" fmla="*/ 1112108 h 1890584"/>
              <a:gd name="connsiteX23" fmla="*/ 2236831 w 2286416"/>
              <a:gd name="connsiteY23" fmla="*/ 1445741 h 1890584"/>
              <a:gd name="connsiteX24" fmla="*/ 2175047 w 2286416"/>
              <a:gd name="connsiteY24" fmla="*/ 1569308 h 1890584"/>
              <a:gd name="connsiteX25" fmla="*/ 2076193 w 2286416"/>
              <a:gd name="connsiteY25" fmla="*/ 1680519 h 1890584"/>
              <a:gd name="connsiteX26" fmla="*/ 2039123 w 2286416"/>
              <a:gd name="connsiteY26" fmla="*/ 1705232 h 1890584"/>
              <a:gd name="connsiteX27" fmla="*/ 1964982 w 2286416"/>
              <a:gd name="connsiteY27" fmla="*/ 1754659 h 1890584"/>
              <a:gd name="connsiteX28" fmla="*/ 1890842 w 2286416"/>
              <a:gd name="connsiteY28" fmla="*/ 1804086 h 1890584"/>
              <a:gd name="connsiteX29" fmla="*/ 1779631 w 2286416"/>
              <a:gd name="connsiteY29" fmla="*/ 1828800 h 1890584"/>
              <a:gd name="connsiteX30" fmla="*/ 1507782 w 2286416"/>
              <a:gd name="connsiteY30" fmla="*/ 1878227 h 1890584"/>
              <a:gd name="connsiteX31" fmla="*/ 1384215 w 2286416"/>
              <a:gd name="connsiteY31" fmla="*/ 1890584 h 1890584"/>
              <a:gd name="connsiteX32" fmla="*/ 1087653 w 2286416"/>
              <a:gd name="connsiteY32" fmla="*/ 1878227 h 1890584"/>
              <a:gd name="connsiteX33" fmla="*/ 1050582 w 2286416"/>
              <a:gd name="connsiteY33" fmla="*/ 1865870 h 1890584"/>
              <a:gd name="connsiteX34" fmla="*/ 1013512 w 2286416"/>
              <a:gd name="connsiteY34" fmla="*/ 1841157 h 1890584"/>
              <a:gd name="connsiteX35" fmla="*/ 976442 w 2286416"/>
              <a:gd name="connsiteY35" fmla="*/ 1828800 h 1890584"/>
              <a:gd name="connsiteX36" fmla="*/ 902301 w 2286416"/>
              <a:gd name="connsiteY36" fmla="*/ 1779373 h 1890584"/>
              <a:gd name="connsiteX37" fmla="*/ 840517 w 2286416"/>
              <a:gd name="connsiteY37" fmla="*/ 1668162 h 1890584"/>
              <a:gd name="connsiteX38" fmla="*/ 803447 w 2286416"/>
              <a:gd name="connsiteY38" fmla="*/ 1643449 h 1890584"/>
              <a:gd name="connsiteX39" fmla="*/ 791090 w 2286416"/>
              <a:gd name="connsiteY39" fmla="*/ 1606378 h 1890584"/>
              <a:gd name="connsiteX40" fmla="*/ 729307 w 2286416"/>
              <a:gd name="connsiteY40" fmla="*/ 1532238 h 1890584"/>
              <a:gd name="connsiteX41" fmla="*/ 642809 w 2286416"/>
              <a:gd name="connsiteY41" fmla="*/ 1421027 h 1890584"/>
              <a:gd name="connsiteX42" fmla="*/ 581026 w 2286416"/>
              <a:gd name="connsiteY42" fmla="*/ 1346886 h 1890584"/>
              <a:gd name="connsiteX43" fmla="*/ 531598 w 2286416"/>
              <a:gd name="connsiteY43" fmla="*/ 1285103 h 1890584"/>
              <a:gd name="connsiteX44" fmla="*/ 519242 w 2286416"/>
              <a:gd name="connsiteY44" fmla="*/ 1248032 h 1890584"/>
              <a:gd name="connsiteX45" fmla="*/ 469815 w 2286416"/>
              <a:gd name="connsiteY45" fmla="*/ 1173892 h 1890584"/>
              <a:gd name="connsiteX46" fmla="*/ 457458 w 2286416"/>
              <a:gd name="connsiteY46" fmla="*/ 1136822 h 1890584"/>
              <a:gd name="connsiteX47" fmla="*/ 408031 w 2286416"/>
              <a:gd name="connsiteY47" fmla="*/ 1062681 h 1890584"/>
              <a:gd name="connsiteX48" fmla="*/ 383317 w 2286416"/>
              <a:gd name="connsiteY48" fmla="*/ 1025611 h 1890584"/>
              <a:gd name="connsiteX49" fmla="*/ 370961 w 2286416"/>
              <a:gd name="connsiteY49" fmla="*/ 988541 h 1890584"/>
              <a:gd name="connsiteX50" fmla="*/ 346247 w 2286416"/>
              <a:gd name="connsiteY50" fmla="*/ 902043 h 1890584"/>
              <a:gd name="connsiteX51" fmla="*/ 321534 w 2286416"/>
              <a:gd name="connsiteY51" fmla="*/ 864973 h 1890584"/>
              <a:gd name="connsiteX52" fmla="*/ 284463 w 2286416"/>
              <a:gd name="connsiteY52" fmla="*/ 790832 h 1890584"/>
              <a:gd name="connsiteX53" fmla="*/ 259750 w 2286416"/>
              <a:gd name="connsiteY53" fmla="*/ 716692 h 1890584"/>
              <a:gd name="connsiteX54" fmla="*/ 247393 w 2286416"/>
              <a:gd name="connsiteY54" fmla="*/ 679622 h 1890584"/>
              <a:gd name="connsiteX55" fmla="*/ 222680 w 2286416"/>
              <a:gd name="connsiteY55" fmla="*/ 642551 h 1890584"/>
              <a:gd name="connsiteX56" fmla="*/ 197966 w 2286416"/>
              <a:gd name="connsiteY56" fmla="*/ 568411 h 1890584"/>
              <a:gd name="connsiteX57" fmla="*/ 148539 w 2286416"/>
              <a:gd name="connsiteY57" fmla="*/ 420130 h 1890584"/>
              <a:gd name="connsiteX58" fmla="*/ 99112 w 2286416"/>
              <a:gd name="connsiteY58" fmla="*/ 271849 h 1890584"/>
              <a:gd name="connsiteX59" fmla="*/ 74398 w 2286416"/>
              <a:gd name="connsiteY59" fmla="*/ 197708 h 1890584"/>
              <a:gd name="connsiteX60" fmla="*/ 62042 w 2286416"/>
              <a:gd name="connsiteY60" fmla="*/ 160638 h 1890584"/>
              <a:gd name="connsiteX61" fmla="*/ 37328 w 2286416"/>
              <a:gd name="connsiteY61" fmla="*/ 123568 h 1890584"/>
              <a:gd name="connsiteX62" fmla="*/ 24971 w 2286416"/>
              <a:gd name="connsiteY62" fmla="*/ 86497 h 1890584"/>
              <a:gd name="connsiteX63" fmla="*/ 258 w 2286416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076193 w 2249188"/>
              <a:gd name="connsiteY14" fmla="*/ 370703 h 1890584"/>
              <a:gd name="connsiteX15" fmla="*/ 2125620 w 2249188"/>
              <a:gd name="connsiteY15" fmla="*/ 494270 h 1890584"/>
              <a:gd name="connsiteX16" fmla="*/ 2137977 w 2249188"/>
              <a:gd name="connsiteY16" fmla="*/ 531341 h 1890584"/>
              <a:gd name="connsiteX17" fmla="*/ 2236831 w 2249188"/>
              <a:gd name="connsiteY17" fmla="*/ 580768 h 1890584"/>
              <a:gd name="connsiteX18" fmla="*/ 2175047 w 2249188"/>
              <a:gd name="connsiteY18" fmla="*/ 667265 h 1890584"/>
              <a:gd name="connsiteX19" fmla="*/ 2199761 w 2249188"/>
              <a:gd name="connsiteY19" fmla="*/ 704335 h 1890584"/>
              <a:gd name="connsiteX20" fmla="*/ 2212117 w 2249188"/>
              <a:gd name="connsiteY20" fmla="*/ 778476 h 1890584"/>
              <a:gd name="connsiteX21" fmla="*/ 2236831 w 2249188"/>
              <a:gd name="connsiteY21" fmla="*/ 852616 h 1890584"/>
              <a:gd name="connsiteX22" fmla="*/ 2249188 w 2249188"/>
              <a:gd name="connsiteY22" fmla="*/ 1112108 h 1890584"/>
              <a:gd name="connsiteX23" fmla="*/ 2236831 w 2249188"/>
              <a:gd name="connsiteY23" fmla="*/ 1445741 h 1890584"/>
              <a:gd name="connsiteX24" fmla="*/ 2175047 w 2249188"/>
              <a:gd name="connsiteY24" fmla="*/ 1569308 h 1890584"/>
              <a:gd name="connsiteX25" fmla="*/ 2076193 w 2249188"/>
              <a:gd name="connsiteY25" fmla="*/ 1680519 h 1890584"/>
              <a:gd name="connsiteX26" fmla="*/ 2039123 w 2249188"/>
              <a:gd name="connsiteY26" fmla="*/ 1705232 h 1890584"/>
              <a:gd name="connsiteX27" fmla="*/ 1964982 w 2249188"/>
              <a:gd name="connsiteY27" fmla="*/ 1754659 h 1890584"/>
              <a:gd name="connsiteX28" fmla="*/ 1890842 w 2249188"/>
              <a:gd name="connsiteY28" fmla="*/ 1804086 h 1890584"/>
              <a:gd name="connsiteX29" fmla="*/ 1779631 w 2249188"/>
              <a:gd name="connsiteY29" fmla="*/ 1828800 h 1890584"/>
              <a:gd name="connsiteX30" fmla="*/ 1507782 w 2249188"/>
              <a:gd name="connsiteY30" fmla="*/ 1878227 h 1890584"/>
              <a:gd name="connsiteX31" fmla="*/ 1384215 w 2249188"/>
              <a:gd name="connsiteY31" fmla="*/ 1890584 h 1890584"/>
              <a:gd name="connsiteX32" fmla="*/ 1087653 w 2249188"/>
              <a:gd name="connsiteY32" fmla="*/ 1878227 h 1890584"/>
              <a:gd name="connsiteX33" fmla="*/ 1050582 w 2249188"/>
              <a:gd name="connsiteY33" fmla="*/ 1865870 h 1890584"/>
              <a:gd name="connsiteX34" fmla="*/ 1013512 w 2249188"/>
              <a:gd name="connsiteY34" fmla="*/ 1841157 h 1890584"/>
              <a:gd name="connsiteX35" fmla="*/ 976442 w 2249188"/>
              <a:gd name="connsiteY35" fmla="*/ 1828800 h 1890584"/>
              <a:gd name="connsiteX36" fmla="*/ 902301 w 2249188"/>
              <a:gd name="connsiteY36" fmla="*/ 1779373 h 1890584"/>
              <a:gd name="connsiteX37" fmla="*/ 840517 w 2249188"/>
              <a:gd name="connsiteY37" fmla="*/ 1668162 h 1890584"/>
              <a:gd name="connsiteX38" fmla="*/ 803447 w 2249188"/>
              <a:gd name="connsiteY38" fmla="*/ 1643449 h 1890584"/>
              <a:gd name="connsiteX39" fmla="*/ 791090 w 2249188"/>
              <a:gd name="connsiteY39" fmla="*/ 1606378 h 1890584"/>
              <a:gd name="connsiteX40" fmla="*/ 729307 w 2249188"/>
              <a:gd name="connsiteY40" fmla="*/ 1532238 h 1890584"/>
              <a:gd name="connsiteX41" fmla="*/ 642809 w 2249188"/>
              <a:gd name="connsiteY41" fmla="*/ 1421027 h 1890584"/>
              <a:gd name="connsiteX42" fmla="*/ 581026 w 2249188"/>
              <a:gd name="connsiteY42" fmla="*/ 1346886 h 1890584"/>
              <a:gd name="connsiteX43" fmla="*/ 531598 w 2249188"/>
              <a:gd name="connsiteY43" fmla="*/ 1285103 h 1890584"/>
              <a:gd name="connsiteX44" fmla="*/ 519242 w 2249188"/>
              <a:gd name="connsiteY44" fmla="*/ 1248032 h 1890584"/>
              <a:gd name="connsiteX45" fmla="*/ 469815 w 2249188"/>
              <a:gd name="connsiteY45" fmla="*/ 1173892 h 1890584"/>
              <a:gd name="connsiteX46" fmla="*/ 457458 w 2249188"/>
              <a:gd name="connsiteY46" fmla="*/ 1136822 h 1890584"/>
              <a:gd name="connsiteX47" fmla="*/ 408031 w 2249188"/>
              <a:gd name="connsiteY47" fmla="*/ 1062681 h 1890584"/>
              <a:gd name="connsiteX48" fmla="*/ 383317 w 2249188"/>
              <a:gd name="connsiteY48" fmla="*/ 1025611 h 1890584"/>
              <a:gd name="connsiteX49" fmla="*/ 370961 w 2249188"/>
              <a:gd name="connsiteY49" fmla="*/ 988541 h 1890584"/>
              <a:gd name="connsiteX50" fmla="*/ 346247 w 2249188"/>
              <a:gd name="connsiteY50" fmla="*/ 902043 h 1890584"/>
              <a:gd name="connsiteX51" fmla="*/ 321534 w 2249188"/>
              <a:gd name="connsiteY51" fmla="*/ 864973 h 1890584"/>
              <a:gd name="connsiteX52" fmla="*/ 284463 w 2249188"/>
              <a:gd name="connsiteY52" fmla="*/ 790832 h 1890584"/>
              <a:gd name="connsiteX53" fmla="*/ 259750 w 2249188"/>
              <a:gd name="connsiteY53" fmla="*/ 716692 h 1890584"/>
              <a:gd name="connsiteX54" fmla="*/ 247393 w 2249188"/>
              <a:gd name="connsiteY54" fmla="*/ 679622 h 1890584"/>
              <a:gd name="connsiteX55" fmla="*/ 222680 w 2249188"/>
              <a:gd name="connsiteY55" fmla="*/ 642551 h 1890584"/>
              <a:gd name="connsiteX56" fmla="*/ 197966 w 2249188"/>
              <a:gd name="connsiteY56" fmla="*/ 568411 h 1890584"/>
              <a:gd name="connsiteX57" fmla="*/ 148539 w 2249188"/>
              <a:gd name="connsiteY57" fmla="*/ 420130 h 1890584"/>
              <a:gd name="connsiteX58" fmla="*/ 99112 w 2249188"/>
              <a:gd name="connsiteY58" fmla="*/ 271849 h 1890584"/>
              <a:gd name="connsiteX59" fmla="*/ 74398 w 2249188"/>
              <a:gd name="connsiteY59" fmla="*/ 197708 h 1890584"/>
              <a:gd name="connsiteX60" fmla="*/ 62042 w 2249188"/>
              <a:gd name="connsiteY60" fmla="*/ 160638 h 1890584"/>
              <a:gd name="connsiteX61" fmla="*/ 37328 w 2249188"/>
              <a:gd name="connsiteY61" fmla="*/ 123568 h 1890584"/>
              <a:gd name="connsiteX62" fmla="*/ 24971 w 2249188"/>
              <a:gd name="connsiteY62" fmla="*/ 86497 h 1890584"/>
              <a:gd name="connsiteX63" fmla="*/ 258 w 2249188"/>
              <a:gd name="connsiteY63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125620 w 2249188"/>
              <a:gd name="connsiteY14" fmla="*/ 494270 h 1890584"/>
              <a:gd name="connsiteX15" fmla="*/ 2137977 w 2249188"/>
              <a:gd name="connsiteY15" fmla="*/ 531341 h 1890584"/>
              <a:gd name="connsiteX16" fmla="*/ 2236831 w 2249188"/>
              <a:gd name="connsiteY16" fmla="*/ 580768 h 1890584"/>
              <a:gd name="connsiteX17" fmla="*/ 2175047 w 2249188"/>
              <a:gd name="connsiteY17" fmla="*/ 667265 h 1890584"/>
              <a:gd name="connsiteX18" fmla="*/ 2199761 w 2249188"/>
              <a:gd name="connsiteY18" fmla="*/ 704335 h 1890584"/>
              <a:gd name="connsiteX19" fmla="*/ 2212117 w 2249188"/>
              <a:gd name="connsiteY19" fmla="*/ 778476 h 1890584"/>
              <a:gd name="connsiteX20" fmla="*/ 2236831 w 2249188"/>
              <a:gd name="connsiteY20" fmla="*/ 852616 h 1890584"/>
              <a:gd name="connsiteX21" fmla="*/ 2249188 w 2249188"/>
              <a:gd name="connsiteY21" fmla="*/ 1112108 h 1890584"/>
              <a:gd name="connsiteX22" fmla="*/ 2236831 w 2249188"/>
              <a:gd name="connsiteY22" fmla="*/ 1445741 h 1890584"/>
              <a:gd name="connsiteX23" fmla="*/ 2175047 w 2249188"/>
              <a:gd name="connsiteY23" fmla="*/ 1569308 h 1890584"/>
              <a:gd name="connsiteX24" fmla="*/ 2076193 w 2249188"/>
              <a:gd name="connsiteY24" fmla="*/ 1680519 h 1890584"/>
              <a:gd name="connsiteX25" fmla="*/ 2039123 w 2249188"/>
              <a:gd name="connsiteY25" fmla="*/ 1705232 h 1890584"/>
              <a:gd name="connsiteX26" fmla="*/ 1964982 w 2249188"/>
              <a:gd name="connsiteY26" fmla="*/ 1754659 h 1890584"/>
              <a:gd name="connsiteX27" fmla="*/ 1890842 w 2249188"/>
              <a:gd name="connsiteY27" fmla="*/ 1804086 h 1890584"/>
              <a:gd name="connsiteX28" fmla="*/ 1779631 w 2249188"/>
              <a:gd name="connsiteY28" fmla="*/ 1828800 h 1890584"/>
              <a:gd name="connsiteX29" fmla="*/ 1507782 w 2249188"/>
              <a:gd name="connsiteY29" fmla="*/ 1878227 h 1890584"/>
              <a:gd name="connsiteX30" fmla="*/ 1384215 w 2249188"/>
              <a:gd name="connsiteY30" fmla="*/ 1890584 h 1890584"/>
              <a:gd name="connsiteX31" fmla="*/ 1087653 w 2249188"/>
              <a:gd name="connsiteY31" fmla="*/ 1878227 h 1890584"/>
              <a:gd name="connsiteX32" fmla="*/ 1050582 w 2249188"/>
              <a:gd name="connsiteY32" fmla="*/ 1865870 h 1890584"/>
              <a:gd name="connsiteX33" fmla="*/ 1013512 w 2249188"/>
              <a:gd name="connsiteY33" fmla="*/ 1841157 h 1890584"/>
              <a:gd name="connsiteX34" fmla="*/ 976442 w 2249188"/>
              <a:gd name="connsiteY34" fmla="*/ 1828800 h 1890584"/>
              <a:gd name="connsiteX35" fmla="*/ 902301 w 2249188"/>
              <a:gd name="connsiteY35" fmla="*/ 1779373 h 1890584"/>
              <a:gd name="connsiteX36" fmla="*/ 840517 w 2249188"/>
              <a:gd name="connsiteY36" fmla="*/ 1668162 h 1890584"/>
              <a:gd name="connsiteX37" fmla="*/ 803447 w 2249188"/>
              <a:gd name="connsiteY37" fmla="*/ 1643449 h 1890584"/>
              <a:gd name="connsiteX38" fmla="*/ 791090 w 2249188"/>
              <a:gd name="connsiteY38" fmla="*/ 1606378 h 1890584"/>
              <a:gd name="connsiteX39" fmla="*/ 729307 w 2249188"/>
              <a:gd name="connsiteY39" fmla="*/ 1532238 h 1890584"/>
              <a:gd name="connsiteX40" fmla="*/ 642809 w 2249188"/>
              <a:gd name="connsiteY40" fmla="*/ 1421027 h 1890584"/>
              <a:gd name="connsiteX41" fmla="*/ 581026 w 2249188"/>
              <a:gd name="connsiteY41" fmla="*/ 1346886 h 1890584"/>
              <a:gd name="connsiteX42" fmla="*/ 531598 w 2249188"/>
              <a:gd name="connsiteY42" fmla="*/ 1285103 h 1890584"/>
              <a:gd name="connsiteX43" fmla="*/ 519242 w 2249188"/>
              <a:gd name="connsiteY43" fmla="*/ 1248032 h 1890584"/>
              <a:gd name="connsiteX44" fmla="*/ 469815 w 2249188"/>
              <a:gd name="connsiteY44" fmla="*/ 1173892 h 1890584"/>
              <a:gd name="connsiteX45" fmla="*/ 457458 w 2249188"/>
              <a:gd name="connsiteY45" fmla="*/ 1136822 h 1890584"/>
              <a:gd name="connsiteX46" fmla="*/ 408031 w 2249188"/>
              <a:gd name="connsiteY46" fmla="*/ 1062681 h 1890584"/>
              <a:gd name="connsiteX47" fmla="*/ 383317 w 2249188"/>
              <a:gd name="connsiteY47" fmla="*/ 1025611 h 1890584"/>
              <a:gd name="connsiteX48" fmla="*/ 370961 w 2249188"/>
              <a:gd name="connsiteY48" fmla="*/ 988541 h 1890584"/>
              <a:gd name="connsiteX49" fmla="*/ 346247 w 2249188"/>
              <a:gd name="connsiteY49" fmla="*/ 902043 h 1890584"/>
              <a:gd name="connsiteX50" fmla="*/ 321534 w 2249188"/>
              <a:gd name="connsiteY50" fmla="*/ 864973 h 1890584"/>
              <a:gd name="connsiteX51" fmla="*/ 284463 w 2249188"/>
              <a:gd name="connsiteY51" fmla="*/ 790832 h 1890584"/>
              <a:gd name="connsiteX52" fmla="*/ 259750 w 2249188"/>
              <a:gd name="connsiteY52" fmla="*/ 716692 h 1890584"/>
              <a:gd name="connsiteX53" fmla="*/ 247393 w 2249188"/>
              <a:gd name="connsiteY53" fmla="*/ 679622 h 1890584"/>
              <a:gd name="connsiteX54" fmla="*/ 222680 w 2249188"/>
              <a:gd name="connsiteY54" fmla="*/ 642551 h 1890584"/>
              <a:gd name="connsiteX55" fmla="*/ 197966 w 2249188"/>
              <a:gd name="connsiteY55" fmla="*/ 568411 h 1890584"/>
              <a:gd name="connsiteX56" fmla="*/ 148539 w 2249188"/>
              <a:gd name="connsiteY56" fmla="*/ 420130 h 1890584"/>
              <a:gd name="connsiteX57" fmla="*/ 99112 w 2249188"/>
              <a:gd name="connsiteY57" fmla="*/ 271849 h 1890584"/>
              <a:gd name="connsiteX58" fmla="*/ 74398 w 2249188"/>
              <a:gd name="connsiteY58" fmla="*/ 197708 h 1890584"/>
              <a:gd name="connsiteX59" fmla="*/ 62042 w 2249188"/>
              <a:gd name="connsiteY59" fmla="*/ 160638 h 1890584"/>
              <a:gd name="connsiteX60" fmla="*/ 37328 w 2249188"/>
              <a:gd name="connsiteY60" fmla="*/ 123568 h 1890584"/>
              <a:gd name="connsiteX61" fmla="*/ 24971 w 2249188"/>
              <a:gd name="connsiteY61" fmla="*/ 86497 h 1890584"/>
              <a:gd name="connsiteX62" fmla="*/ 258 w 2249188"/>
              <a:gd name="connsiteY62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125620 w 2249188"/>
              <a:gd name="connsiteY14" fmla="*/ 494270 h 1890584"/>
              <a:gd name="connsiteX15" fmla="*/ 2236831 w 2249188"/>
              <a:gd name="connsiteY15" fmla="*/ 580768 h 1890584"/>
              <a:gd name="connsiteX16" fmla="*/ 2175047 w 2249188"/>
              <a:gd name="connsiteY16" fmla="*/ 667265 h 1890584"/>
              <a:gd name="connsiteX17" fmla="*/ 2199761 w 2249188"/>
              <a:gd name="connsiteY17" fmla="*/ 704335 h 1890584"/>
              <a:gd name="connsiteX18" fmla="*/ 2212117 w 2249188"/>
              <a:gd name="connsiteY18" fmla="*/ 778476 h 1890584"/>
              <a:gd name="connsiteX19" fmla="*/ 2236831 w 2249188"/>
              <a:gd name="connsiteY19" fmla="*/ 852616 h 1890584"/>
              <a:gd name="connsiteX20" fmla="*/ 2249188 w 2249188"/>
              <a:gd name="connsiteY20" fmla="*/ 1112108 h 1890584"/>
              <a:gd name="connsiteX21" fmla="*/ 2236831 w 2249188"/>
              <a:gd name="connsiteY21" fmla="*/ 1445741 h 1890584"/>
              <a:gd name="connsiteX22" fmla="*/ 2175047 w 2249188"/>
              <a:gd name="connsiteY22" fmla="*/ 1569308 h 1890584"/>
              <a:gd name="connsiteX23" fmla="*/ 2076193 w 2249188"/>
              <a:gd name="connsiteY23" fmla="*/ 1680519 h 1890584"/>
              <a:gd name="connsiteX24" fmla="*/ 2039123 w 2249188"/>
              <a:gd name="connsiteY24" fmla="*/ 1705232 h 1890584"/>
              <a:gd name="connsiteX25" fmla="*/ 1964982 w 2249188"/>
              <a:gd name="connsiteY25" fmla="*/ 1754659 h 1890584"/>
              <a:gd name="connsiteX26" fmla="*/ 1890842 w 2249188"/>
              <a:gd name="connsiteY26" fmla="*/ 1804086 h 1890584"/>
              <a:gd name="connsiteX27" fmla="*/ 1779631 w 2249188"/>
              <a:gd name="connsiteY27" fmla="*/ 1828800 h 1890584"/>
              <a:gd name="connsiteX28" fmla="*/ 1507782 w 2249188"/>
              <a:gd name="connsiteY28" fmla="*/ 1878227 h 1890584"/>
              <a:gd name="connsiteX29" fmla="*/ 1384215 w 2249188"/>
              <a:gd name="connsiteY29" fmla="*/ 1890584 h 1890584"/>
              <a:gd name="connsiteX30" fmla="*/ 1087653 w 2249188"/>
              <a:gd name="connsiteY30" fmla="*/ 1878227 h 1890584"/>
              <a:gd name="connsiteX31" fmla="*/ 1050582 w 2249188"/>
              <a:gd name="connsiteY31" fmla="*/ 1865870 h 1890584"/>
              <a:gd name="connsiteX32" fmla="*/ 1013512 w 2249188"/>
              <a:gd name="connsiteY32" fmla="*/ 1841157 h 1890584"/>
              <a:gd name="connsiteX33" fmla="*/ 976442 w 2249188"/>
              <a:gd name="connsiteY33" fmla="*/ 1828800 h 1890584"/>
              <a:gd name="connsiteX34" fmla="*/ 902301 w 2249188"/>
              <a:gd name="connsiteY34" fmla="*/ 1779373 h 1890584"/>
              <a:gd name="connsiteX35" fmla="*/ 840517 w 2249188"/>
              <a:gd name="connsiteY35" fmla="*/ 1668162 h 1890584"/>
              <a:gd name="connsiteX36" fmla="*/ 803447 w 2249188"/>
              <a:gd name="connsiteY36" fmla="*/ 1643449 h 1890584"/>
              <a:gd name="connsiteX37" fmla="*/ 791090 w 2249188"/>
              <a:gd name="connsiteY37" fmla="*/ 1606378 h 1890584"/>
              <a:gd name="connsiteX38" fmla="*/ 729307 w 2249188"/>
              <a:gd name="connsiteY38" fmla="*/ 1532238 h 1890584"/>
              <a:gd name="connsiteX39" fmla="*/ 642809 w 2249188"/>
              <a:gd name="connsiteY39" fmla="*/ 1421027 h 1890584"/>
              <a:gd name="connsiteX40" fmla="*/ 581026 w 2249188"/>
              <a:gd name="connsiteY40" fmla="*/ 1346886 h 1890584"/>
              <a:gd name="connsiteX41" fmla="*/ 531598 w 2249188"/>
              <a:gd name="connsiteY41" fmla="*/ 1285103 h 1890584"/>
              <a:gd name="connsiteX42" fmla="*/ 519242 w 2249188"/>
              <a:gd name="connsiteY42" fmla="*/ 1248032 h 1890584"/>
              <a:gd name="connsiteX43" fmla="*/ 469815 w 2249188"/>
              <a:gd name="connsiteY43" fmla="*/ 1173892 h 1890584"/>
              <a:gd name="connsiteX44" fmla="*/ 457458 w 2249188"/>
              <a:gd name="connsiteY44" fmla="*/ 1136822 h 1890584"/>
              <a:gd name="connsiteX45" fmla="*/ 408031 w 2249188"/>
              <a:gd name="connsiteY45" fmla="*/ 1062681 h 1890584"/>
              <a:gd name="connsiteX46" fmla="*/ 383317 w 2249188"/>
              <a:gd name="connsiteY46" fmla="*/ 1025611 h 1890584"/>
              <a:gd name="connsiteX47" fmla="*/ 370961 w 2249188"/>
              <a:gd name="connsiteY47" fmla="*/ 988541 h 1890584"/>
              <a:gd name="connsiteX48" fmla="*/ 346247 w 2249188"/>
              <a:gd name="connsiteY48" fmla="*/ 902043 h 1890584"/>
              <a:gd name="connsiteX49" fmla="*/ 321534 w 2249188"/>
              <a:gd name="connsiteY49" fmla="*/ 864973 h 1890584"/>
              <a:gd name="connsiteX50" fmla="*/ 284463 w 2249188"/>
              <a:gd name="connsiteY50" fmla="*/ 790832 h 1890584"/>
              <a:gd name="connsiteX51" fmla="*/ 259750 w 2249188"/>
              <a:gd name="connsiteY51" fmla="*/ 716692 h 1890584"/>
              <a:gd name="connsiteX52" fmla="*/ 247393 w 2249188"/>
              <a:gd name="connsiteY52" fmla="*/ 679622 h 1890584"/>
              <a:gd name="connsiteX53" fmla="*/ 222680 w 2249188"/>
              <a:gd name="connsiteY53" fmla="*/ 642551 h 1890584"/>
              <a:gd name="connsiteX54" fmla="*/ 197966 w 2249188"/>
              <a:gd name="connsiteY54" fmla="*/ 568411 h 1890584"/>
              <a:gd name="connsiteX55" fmla="*/ 148539 w 2249188"/>
              <a:gd name="connsiteY55" fmla="*/ 420130 h 1890584"/>
              <a:gd name="connsiteX56" fmla="*/ 99112 w 2249188"/>
              <a:gd name="connsiteY56" fmla="*/ 271849 h 1890584"/>
              <a:gd name="connsiteX57" fmla="*/ 74398 w 2249188"/>
              <a:gd name="connsiteY57" fmla="*/ 197708 h 1890584"/>
              <a:gd name="connsiteX58" fmla="*/ 62042 w 2249188"/>
              <a:gd name="connsiteY58" fmla="*/ 160638 h 1890584"/>
              <a:gd name="connsiteX59" fmla="*/ 37328 w 2249188"/>
              <a:gd name="connsiteY59" fmla="*/ 123568 h 1890584"/>
              <a:gd name="connsiteX60" fmla="*/ 24971 w 2249188"/>
              <a:gd name="connsiteY60" fmla="*/ 86497 h 1890584"/>
              <a:gd name="connsiteX61" fmla="*/ 258 w 2249188"/>
              <a:gd name="connsiteY61" fmla="*/ 24714 h 1890584"/>
              <a:gd name="connsiteX0" fmla="*/ 1396571 w 2249188"/>
              <a:gd name="connsiteY0" fmla="*/ 0 h 1890584"/>
              <a:gd name="connsiteX1" fmla="*/ 1421285 w 2249188"/>
              <a:gd name="connsiteY1" fmla="*/ 86497 h 1890584"/>
              <a:gd name="connsiteX2" fmla="*/ 1408928 w 2249188"/>
              <a:gd name="connsiteY2" fmla="*/ 172995 h 1890584"/>
              <a:gd name="connsiteX3" fmla="*/ 1421285 w 2249188"/>
              <a:gd name="connsiteY3" fmla="*/ 902043 h 1890584"/>
              <a:gd name="connsiteX4" fmla="*/ 1458355 w 2249188"/>
              <a:gd name="connsiteY4" fmla="*/ 877330 h 1890584"/>
              <a:gd name="connsiteX5" fmla="*/ 1483069 w 2249188"/>
              <a:gd name="connsiteY5" fmla="*/ 827903 h 1890584"/>
              <a:gd name="connsiteX6" fmla="*/ 1557209 w 2249188"/>
              <a:gd name="connsiteY6" fmla="*/ 679622 h 1890584"/>
              <a:gd name="connsiteX7" fmla="*/ 1594280 w 2249188"/>
              <a:gd name="connsiteY7" fmla="*/ 654908 h 1890584"/>
              <a:gd name="connsiteX8" fmla="*/ 1643707 w 2249188"/>
              <a:gd name="connsiteY8" fmla="*/ 580768 h 1890584"/>
              <a:gd name="connsiteX9" fmla="*/ 1791988 w 2249188"/>
              <a:gd name="connsiteY9" fmla="*/ 481914 h 1890584"/>
              <a:gd name="connsiteX10" fmla="*/ 1829058 w 2249188"/>
              <a:gd name="connsiteY10" fmla="*/ 457200 h 1890584"/>
              <a:gd name="connsiteX11" fmla="*/ 1866128 w 2249188"/>
              <a:gd name="connsiteY11" fmla="*/ 444843 h 1890584"/>
              <a:gd name="connsiteX12" fmla="*/ 1903198 w 2249188"/>
              <a:gd name="connsiteY12" fmla="*/ 420130 h 1890584"/>
              <a:gd name="connsiteX13" fmla="*/ 1977339 w 2249188"/>
              <a:gd name="connsiteY13" fmla="*/ 395416 h 1890584"/>
              <a:gd name="connsiteX14" fmla="*/ 2125620 w 2249188"/>
              <a:gd name="connsiteY14" fmla="*/ 494270 h 1890584"/>
              <a:gd name="connsiteX15" fmla="*/ 2236831 w 2249188"/>
              <a:gd name="connsiteY15" fmla="*/ 580768 h 1890584"/>
              <a:gd name="connsiteX16" fmla="*/ 2175047 w 2249188"/>
              <a:gd name="connsiteY16" fmla="*/ 667265 h 1890584"/>
              <a:gd name="connsiteX17" fmla="*/ 2199761 w 2249188"/>
              <a:gd name="connsiteY17" fmla="*/ 704335 h 1890584"/>
              <a:gd name="connsiteX18" fmla="*/ 2236831 w 2249188"/>
              <a:gd name="connsiteY18" fmla="*/ 852616 h 1890584"/>
              <a:gd name="connsiteX19" fmla="*/ 2249188 w 2249188"/>
              <a:gd name="connsiteY19" fmla="*/ 1112108 h 1890584"/>
              <a:gd name="connsiteX20" fmla="*/ 2236831 w 2249188"/>
              <a:gd name="connsiteY20" fmla="*/ 1445741 h 1890584"/>
              <a:gd name="connsiteX21" fmla="*/ 2175047 w 2249188"/>
              <a:gd name="connsiteY21" fmla="*/ 1569308 h 1890584"/>
              <a:gd name="connsiteX22" fmla="*/ 2076193 w 2249188"/>
              <a:gd name="connsiteY22" fmla="*/ 1680519 h 1890584"/>
              <a:gd name="connsiteX23" fmla="*/ 2039123 w 2249188"/>
              <a:gd name="connsiteY23" fmla="*/ 1705232 h 1890584"/>
              <a:gd name="connsiteX24" fmla="*/ 1964982 w 2249188"/>
              <a:gd name="connsiteY24" fmla="*/ 1754659 h 1890584"/>
              <a:gd name="connsiteX25" fmla="*/ 1890842 w 2249188"/>
              <a:gd name="connsiteY25" fmla="*/ 1804086 h 1890584"/>
              <a:gd name="connsiteX26" fmla="*/ 1779631 w 2249188"/>
              <a:gd name="connsiteY26" fmla="*/ 1828800 h 1890584"/>
              <a:gd name="connsiteX27" fmla="*/ 1507782 w 2249188"/>
              <a:gd name="connsiteY27" fmla="*/ 1878227 h 1890584"/>
              <a:gd name="connsiteX28" fmla="*/ 1384215 w 2249188"/>
              <a:gd name="connsiteY28" fmla="*/ 1890584 h 1890584"/>
              <a:gd name="connsiteX29" fmla="*/ 1087653 w 2249188"/>
              <a:gd name="connsiteY29" fmla="*/ 1878227 h 1890584"/>
              <a:gd name="connsiteX30" fmla="*/ 1050582 w 2249188"/>
              <a:gd name="connsiteY30" fmla="*/ 1865870 h 1890584"/>
              <a:gd name="connsiteX31" fmla="*/ 1013512 w 2249188"/>
              <a:gd name="connsiteY31" fmla="*/ 1841157 h 1890584"/>
              <a:gd name="connsiteX32" fmla="*/ 976442 w 2249188"/>
              <a:gd name="connsiteY32" fmla="*/ 1828800 h 1890584"/>
              <a:gd name="connsiteX33" fmla="*/ 902301 w 2249188"/>
              <a:gd name="connsiteY33" fmla="*/ 1779373 h 1890584"/>
              <a:gd name="connsiteX34" fmla="*/ 840517 w 2249188"/>
              <a:gd name="connsiteY34" fmla="*/ 1668162 h 1890584"/>
              <a:gd name="connsiteX35" fmla="*/ 803447 w 2249188"/>
              <a:gd name="connsiteY35" fmla="*/ 1643449 h 1890584"/>
              <a:gd name="connsiteX36" fmla="*/ 791090 w 2249188"/>
              <a:gd name="connsiteY36" fmla="*/ 1606378 h 1890584"/>
              <a:gd name="connsiteX37" fmla="*/ 729307 w 2249188"/>
              <a:gd name="connsiteY37" fmla="*/ 1532238 h 1890584"/>
              <a:gd name="connsiteX38" fmla="*/ 642809 w 2249188"/>
              <a:gd name="connsiteY38" fmla="*/ 1421027 h 1890584"/>
              <a:gd name="connsiteX39" fmla="*/ 581026 w 2249188"/>
              <a:gd name="connsiteY39" fmla="*/ 1346886 h 1890584"/>
              <a:gd name="connsiteX40" fmla="*/ 531598 w 2249188"/>
              <a:gd name="connsiteY40" fmla="*/ 1285103 h 1890584"/>
              <a:gd name="connsiteX41" fmla="*/ 519242 w 2249188"/>
              <a:gd name="connsiteY41" fmla="*/ 1248032 h 1890584"/>
              <a:gd name="connsiteX42" fmla="*/ 469815 w 2249188"/>
              <a:gd name="connsiteY42" fmla="*/ 1173892 h 1890584"/>
              <a:gd name="connsiteX43" fmla="*/ 457458 w 2249188"/>
              <a:gd name="connsiteY43" fmla="*/ 1136822 h 1890584"/>
              <a:gd name="connsiteX44" fmla="*/ 408031 w 2249188"/>
              <a:gd name="connsiteY44" fmla="*/ 1062681 h 1890584"/>
              <a:gd name="connsiteX45" fmla="*/ 383317 w 2249188"/>
              <a:gd name="connsiteY45" fmla="*/ 1025611 h 1890584"/>
              <a:gd name="connsiteX46" fmla="*/ 370961 w 2249188"/>
              <a:gd name="connsiteY46" fmla="*/ 988541 h 1890584"/>
              <a:gd name="connsiteX47" fmla="*/ 346247 w 2249188"/>
              <a:gd name="connsiteY47" fmla="*/ 902043 h 1890584"/>
              <a:gd name="connsiteX48" fmla="*/ 321534 w 2249188"/>
              <a:gd name="connsiteY48" fmla="*/ 864973 h 1890584"/>
              <a:gd name="connsiteX49" fmla="*/ 284463 w 2249188"/>
              <a:gd name="connsiteY49" fmla="*/ 790832 h 1890584"/>
              <a:gd name="connsiteX50" fmla="*/ 259750 w 2249188"/>
              <a:gd name="connsiteY50" fmla="*/ 716692 h 1890584"/>
              <a:gd name="connsiteX51" fmla="*/ 247393 w 2249188"/>
              <a:gd name="connsiteY51" fmla="*/ 679622 h 1890584"/>
              <a:gd name="connsiteX52" fmla="*/ 222680 w 2249188"/>
              <a:gd name="connsiteY52" fmla="*/ 642551 h 1890584"/>
              <a:gd name="connsiteX53" fmla="*/ 197966 w 2249188"/>
              <a:gd name="connsiteY53" fmla="*/ 568411 h 1890584"/>
              <a:gd name="connsiteX54" fmla="*/ 148539 w 2249188"/>
              <a:gd name="connsiteY54" fmla="*/ 420130 h 1890584"/>
              <a:gd name="connsiteX55" fmla="*/ 99112 w 2249188"/>
              <a:gd name="connsiteY55" fmla="*/ 271849 h 1890584"/>
              <a:gd name="connsiteX56" fmla="*/ 74398 w 2249188"/>
              <a:gd name="connsiteY56" fmla="*/ 197708 h 1890584"/>
              <a:gd name="connsiteX57" fmla="*/ 62042 w 2249188"/>
              <a:gd name="connsiteY57" fmla="*/ 160638 h 1890584"/>
              <a:gd name="connsiteX58" fmla="*/ 37328 w 2249188"/>
              <a:gd name="connsiteY58" fmla="*/ 123568 h 1890584"/>
              <a:gd name="connsiteX59" fmla="*/ 24971 w 2249188"/>
              <a:gd name="connsiteY59" fmla="*/ 86497 h 1890584"/>
              <a:gd name="connsiteX60" fmla="*/ 258 w 2249188"/>
              <a:gd name="connsiteY60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594280 w 2249188"/>
              <a:gd name="connsiteY6" fmla="*/ 654908 h 1890584"/>
              <a:gd name="connsiteX7" fmla="*/ 1643707 w 2249188"/>
              <a:gd name="connsiteY7" fmla="*/ 580768 h 1890584"/>
              <a:gd name="connsiteX8" fmla="*/ 1791988 w 2249188"/>
              <a:gd name="connsiteY8" fmla="*/ 481914 h 1890584"/>
              <a:gd name="connsiteX9" fmla="*/ 1829058 w 2249188"/>
              <a:gd name="connsiteY9" fmla="*/ 457200 h 1890584"/>
              <a:gd name="connsiteX10" fmla="*/ 1866128 w 2249188"/>
              <a:gd name="connsiteY10" fmla="*/ 444843 h 1890584"/>
              <a:gd name="connsiteX11" fmla="*/ 1903198 w 2249188"/>
              <a:gd name="connsiteY11" fmla="*/ 420130 h 1890584"/>
              <a:gd name="connsiteX12" fmla="*/ 1977339 w 2249188"/>
              <a:gd name="connsiteY12" fmla="*/ 395416 h 1890584"/>
              <a:gd name="connsiteX13" fmla="*/ 2125620 w 2249188"/>
              <a:gd name="connsiteY13" fmla="*/ 494270 h 1890584"/>
              <a:gd name="connsiteX14" fmla="*/ 2236831 w 2249188"/>
              <a:gd name="connsiteY14" fmla="*/ 580768 h 1890584"/>
              <a:gd name="connsiteX15" fmla="*/ 2175047 w 2249188"/>
              <a:gd name="connsiteY15" fmla="*/ 667265 h 1890584"/>
              <a:gd name="connsiteX16" fmla="*/ 2199761 w 2249188"/>
              <a:gd name="connsiteY16" fmla="*/ 704335 h 1890584"/>
              <a:gd name="connsiteX17" fmla="*/ 2236831 w 2249188"/>
              <a:gd name="connsiteY17" fmla="*/ 852616 h 1890584"/>
              <a:gd name="connsiteX18" fmla="*/ 2249188 w 2249188"/>
              <a:gd name="connsiteY18" fmla="*/ 1112108 h 1890584"/>
              <a:gd name="connsiteX19" fmla="*/ 2236831 w 2249188"/>
              <a:gd name="connsiteY19" fmla="*/ 1445741 h 1890584"/>
              <a:gd name="connsiteX20" fmla="*/ 2175047 w 2249188"/>
              <a:gd name="connsiteY20" fmla="*/ 1569308 h 1890584"/>
              <a:gd name="connsiteX21" fmla="*/ 2076193 w 2249188"/>
              <a:gd name="connsiteY21" fmla="*/ 1680519 h 1890584"/>
              <a:gd name="connsiteX22" fmla="*/ 2039123 w 2249188"/>
              <a:gd name="connsiteY22" fmla="*/ 1705232 h 1890584"/>
              <a:gd name="connsiteX23" fmla="*/ 1964982 w 2249188"/>
              <a:gd name="connsiteY23" fmla="*/ 1754659 h 1890584"/>
              <a:gd name="connsiteX24" fmla="*/ 1890842 w 2249188"/>
              <a:gd name="connsiteY24" fmla="*/ 1804086 h 1890584"/>
              <a:gd name="connsiteX25" fmla="*/ 1779631 w 2249188"/>
              <a:gd name="connsiteY25" fmla="*/ 1828800 h 1890584"/>
              <a:gd name="connsiteX26" fmla="*/ 1507782 w 2249188"/>
              <a:gd name="connsiteY26" fmla="*/ 1878227 h 1890584"/>
              <a:gd name="connsiteX27" fmla="*/ 1384215 w 2249188"/>
              <a:gd name="connsiteY27" fmla="*/ 1890584 h 1890584"/>
              <a:gd name="connsiteX28" fmla="*/ 1087653 w 2249188"/>
              <a:gd name="connsiteY28" fmla="*/ 1878227 h 1890584"/>
              <a:gd name="connsiteX29" fmla="*/ 1050582 w 2249188"/>
              <a:gd name="connsiteY29" fmla="*/ 1865870 h 1890584"/>
              <a:gd name="connsiteX30" fmla="*/ 1013512 w 2249188"/>
              <a:gd name="connsiteY30" fmla="*/ 1841157 h 1890584"/>
              <a:gd name="connsiteX31" fmla="*/ 976442 w 2249188"/>
              <a:gd name="connsiteY31" fmla="*/ 1828800 h 1890584"/>
              <a:gd name="connsiteX32" fmla="*/ 902301 w 2249188"/>
              <a:gd name="connsiteY32" fmla="*/ 1779373 h 1890584"/>
              <a:gd name="connsiteX33" fmla="*/ 840517 w 2249188"/>
              <a:gd name="connsiteY33" fmla="*/ 1668162 h 1890584"/>
              <a:gd name="connsiteX34" fmla="*/ 803447 w 2249188"/>
              <a:gd name="connsiteY34" fmla="*/ 1643449 h 1890584"/>
              <a:gd name="connsiteX35" fmla="*/ 791090 w 2249188"/>
              <a:gd name="connsiteY35" fmla="*/ 1606378 h 1890584"/>
              <a:gd name="connsiteX36" fmla="*/ 729307 w 2249188"/>
              <a:gd name="connsiteY36" fmla="*/ 1532238 h 1890584"/>
              <a:gd name="connsiteX37" fmla="*/ 642809 w 2249188"/>
              <a:gd name="connsiteY37" fmla="*/ 1421027 h 1890584"/>
              <a:gd name="connsiteX38" fmla="*/ 581026 w 2249188"/>
              <a:gd name="connsiteY38" fmla="*/ 1346886 h 1890584"/>
              <a:gd name="connsiteX39" fmla="*/ 531598 w 2249188"/>
              <a:gd name="connsiteY39" fmla="*/ 1285103 h 1890584"/>
              <a:gd name="connsiteX40" fmla="*/ 519242 w 2249188"/>
              <a:gd name="connsiteY40" fmla="*/ 1248032 h 1890584"/>
              <a:gd name="connsiteX41" fmla="*/ 469815 w 2249188"/>
              <a:gd name="connsiteY41" fmla="*/ 1173892 h 1890584"/>
              <a:gd name="connsiteX42" fmla="*/ 457458 w 2249188"/>
              <a:gd name="connsiteY42" fmla="*/ 1136822 h 1890584"/>
              <a:gd name="connsiteX43" fmla="*/ 408031 w 2249188"/>
              <a:gd name="connsiteY43" fmla="*/ 1062681 h 1890584"/>
              <a:gd name="connsiteX44" fmla="*/ 383317 w 2249188"/>
              <a:gd name="connsiteY44" fmla="*/ 1025611 h 1890584"/>
              <a:gd name="connsiteX45" fmla="*/ 370961 w 2249188"/>
              <a:gd name="connsiteY45" fmla="*/ 988541 h 1890584"/>
              <a:gd name="connsiteX46" fmla="*/ 346247 w 2249188"/>
              <a:gd name="connsiteY46" fmla="*/ 902043 h 1890584"/>
              <a:gd name="connsiteX47" fmla="*/ 321534 w 2249188"/>
              <a:gd name="connsiteY47" fmla="*/ 864973 h 1890584"/>
              <a:gd name="connsiteX48" fmla="*/ 284463 w 2249188"/>
              <a:gd name="connsiteY48" fmla="*/ 790832 h 1890584"/>
              <a:gd name="connsiteX49" fmla="*/ 259750 w 2249188"/>
              <a:gd name="connsiteY49" fmla="*/ 716692 h 1890584"/>
              <a:gd name="connsiteX50" fmla="*/ 247393 w 2249188"/>
              <a:gd name="connsiteY50" fmla="*/ 679622 h 1890584"/>
              <a:gd name="connsiteX51" fmla="*/ 222680 w 2249188"/>
              <a:gd name="connsiteY51" fmla="*/ 642551 h 1890584"/>
              <a:gd name="connsiteX52" fmla="*/ 197966 w 2249188"/>
              <a:gd name="connsiteY52" fmla="*/ 568411 h 1890584"/>
              <a:gd name="connsiteX53" fmla="*/ 148539 w 2249188"/>
              <a:gd name="connsiteY53" fmla="*/ 420130 h 1890584"/>
              <a:gd name="connsiteX54" fmla="*/ 99112 w 2249188"/>
              <a:gd name="connsiteY54" fmla="*/ 271849 h 1890584"/>
              <a:gd name="connsiteX55" fmla="*/ 74398 w 2249188"/>
              <a:gd name="connsiteY55" fmla="*/ 197708 h 1890584"/>
              <a:gd name="connsiteX56" fmla="*/ 62042 w 2249188"/>
              <a:gd name="connsiteY56" fmla="*/ 160638 h 1890584"/>
              <a:gd name="connsiteX57" fmla="*/ 37328 w 2249188"/>
              <a:gd name="connsiteY57" fmla="*/ 123568 h 1890584"/>
              <a:gd name="connsiteX58" fmla="*/ 24971 w 2249188"/>
              <a:gd name="connsiteY58" fmla="*/ 86497 h 1890584"/>
              <a:gd name="connsiteX59" fmla="*/ 258 w 2249188"/>
              <a:gd name="connsiteY59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594280 w 2249188"/>
              <a:gd name="connsiteY6" fmla="*/ 654908 h 1890584"/>
              <a:gd name="connsiteX7" fmla="*/ 1643707 w 2249188"/>
              <a:gd name="connsiteY7" fmla="*/ 580768 h 1890584"/>
              <a:gd name="connsiteX8" fmla="*/ 1791988 w 2249188"/>
              <a:gd name="connsiteY8" fmla="*/ 481914 h 1890584"/>
              <a:gd name="connsiteX9" fmla="*/ 1829058 w 2249188"/>
              <a:gd name="connsiteY9" fmla="*/ 457200 h 1890584"/>
              <a:gd name="connsiteX10" fmla="*/ 1866128 w 2249188"/>
              <a:gd name="connsiteY10" fmla="*/ 444843 h 1890584"/>
              <a:gd name="connsiteX11" fmla="*/ 1977339 w 2249188"/>
              <a:gd name="connsiteY11" fmla="*/ 395416 h 1890584"/>
              <a:gd name="connsiteX12" fmla="*/ 2125620 w 2249188"/>
              <a:gd name="connsiteY12" fmla="*/ 494270 h 1890584"/>
              <a:gd name="connsiteX13" fmla="*/ 2236831 w 2249188"/>
              <a:gd name="connsiteY13" fmla="*/ 580768 h 1890584"/>
              <a:gd name="connsiteX14" fmla="*/ 2175047 w 2249188"/>
              <a:gd name="connsiteY14" fmla="*/ 667265 h 1890584"/>
              <a:gd name="connsiteX15" fmla="*/ 2199761 w 2249188"/>
              <a:gd name="connsiteY15" fmla="*/ 704335 h 1890584"/>
              <a:gd name="connsiteX16" fmla="*/ 2236831 w 2249188"/>
              <a:gd name="connsiteY16" fmla="*/ 852616 h 1890584"/>
              <a:gd name="connsiteX17" fmla="*/ 2249188 w 2249188"/>
              <a:gd name="connsiteY17" fmla="*/ 1112108 h 1890584"/>
              <a:gd name="connsiteX18" fmla="*/ 2236831 w 2249188"/>
              <a:gd name="connsiteY18" fmla="*/ 1445741 h 1890584"/>
              <a:gd name="connsiteX19" fmla="*/ 2175047 w 2249188"/>
              <a:gd name="connsiteY19" fmla="*/ 1569308 h 1890584"/>
              <a:gd name="connsiteX20" fmla="*/ 2076193 w 2249188"/>
              <a:gd name="connsiteY20" fmla="*/ 1680519 h 1890584"/>
              <a:gd name="connsiteX21" fmla="*/ 2039123 w 2249188"/>
              <a:gd name="connsiteY21" fmla="*/ 1705232 h 1890584"/>
              <a:gd name="connsiteX22" fmla="*/ 1964982 w 2249188"/>
              <a:gd name="connsiteY22" fmla="*/ 1754659 h 1890584"/>
              <a:gd name="connsiteX23" fmla="*/ 1890842 w 2249188"/>
              <a:gd name="connsiteY23" fmla="*/ 1804086 h 1890584"/>
              <a:gd name="connsiteX24" fmla="*/ 1779631 w 2249188"/>
              <a:gd name="connsiteY24" fmla="*/ 1828800 h 1890584"/>
              <a:gd name="connsiteX25" fmla="*/ 1507782 w 2249188"/>
              <a:gd name="connsiteY25" fmla="*/ 1878227 h 1890584"/>
              <a:gd name="connsiteX26" fmla="*/ 1384215 w 2249188"/>
              <a:gd name="connsiteY26" fmla="*/ 1890584 h 1890584"/>
              <a:gd name="connsiteX27" fmla="*/ 1087653 w 2249188"/>
              <a:gd name="connsiteY27" fmla="*/ 1878227 h 1890584"/>
              <a:gd name="connsiteX28" fmla="*/ 1050582 w 2249188"/>
              <a:gd name="connsiteY28" fmla="*/ 1865870 h 1890584"/>
              <a:gd name="connsiteX29" fmla="*/ 1013512 w 2249188"/>
              <a:gd name="connsiteY29" fmla="*/ 1841157 h 1890584"/>
              <a:gd name="connsiteX30" fmla="*/ 976442 w 2249188"/>
              <a:gd name="connsiteY30" fmla="*/ 1828800 h 1890584"/>
              <a:gd name="connsiteX31" fmla="*/ 902301 w 2249188"/>
              <a:gd name="connsiteY31" fmla="*/ 1779373 h 1890584"/>
              <a:gd name="connsiteX32" fmla="*/ 840517 w 2249188"/>
              <a:gd name="connsiteY32" fmla="*/ 1668162 h 1890584"/>
              <a:gd name="connsiteX33" fmla="*/ 803447 w 2249188"/>
              <a:gd name="connsiteY33" fmla="*/ 1643449 h 1890584"/>
              <a:gd name="connsiteX34" fmla="*/ 791090 w 2249188"/>
              <a:gd name="connsiteY34" fmla="*/ 1606378 h 1890584"/>
              <a:gd name="connsiteX35" fmla="*/ 729307 w 2249188"/>
              <a:gd name="connsiteY35" fmla="*/ 1532238 h 1890584"/>
              <a:gd name="connsiteX36" fmla="*/ 642809 w 2249188"/>
              <a:gd name="connsiteY36" fmla="*/ 1421027 h 1890584"/>
              <a:gd name="connsiteX37" fmla="*/ 581026 w 2249188"/>
              <a:gd name="connsiteY37" fmla="*/ 1346886 h 1890584"/>
              <a:gd name="connsiteX38" fmla="*/ 531598 w 2249188"/>
              <a:gd name="connsiteY38" fmla="*/ 1285103 h 1890584"/>
              <a:gd name="connsiteX39" fmla="*/ 519242 w 2249188"/>
              <a:gd name="connsiteY39" fmla="*/ 1248032 h 1890584"/>
              <a:gd name="connsiteX40" fmla="*/ 469815 w 2249188"/>
              <a:gd name="connsiteY40" fmla="*/ 1173892 h 1890584"/>
              <a:gd name="connsiteX41" fmla="*/ 457458 w 2249188"/>
              <a:gd name="connsiteY41" fmla="*/ 1136822 h 1890584"/>
              <a:gd name="connsiteX42" fmla="*/ 408031 w 2249188"/>
              <a:gd name="connsiteY42" fmla="*/ 1062681 h 1890584"/>
              <a:gd name="connsiteX43" fmla="*/ 383317 w 2249188"/>
              <a:gd name="connsiteY43" fmla="*/ 1025611 h 1890584"/>
              <a:gd name="connsiteX44" fmla="*/ 370961 w 2249188"/>
              <a:gd name="connsiteY44" fmla="*/ 988541 h 1890584"/>
              <a:gd name="connsiteX45" fmla="*/ 346247 w 2249188"/>
              <a:gd name="connsiteY45" fmla="*/ 902043 h 1890584"/>
              <a:gd name="connsiteX46" fmla="*/ 321534 w 2249188"/>
              <a:gd name="connsiteY46" fmla="*/ 864973 h 1890584"/>
              <a:gd name="connsiteX47" fmla="*/ 284463 w 2249188"/>
              <a:gd name="connsiteY47" fmla="*/ 790832 h 1890584"/>
              <a:gd name="connsiteX48" fmla="*/ 259750 w 2249188"/>
              <a:gd name="connsiteY48" fmla="*/ 716692 h 1890584"/>
              <a:gd name="connsiteX49" fmla="*/ 247393 w 2249188"/>
              <a:gd name="connsiteY49" fmla="*/ 679622 h 1890584"/>
              <a:gd name="connsiteX50" fmla="*/ 222680 w 2249188"/>
              <a:gd name="connsiteY50" fmla="*/ 642551 h 1890584"/>
              <a:gd name="connsiteX51" fmla="*/ 197966 w 2249188"/>
              <a:gd name="connsiteY51" fmla="*/ 568411 h 1890584"/>
              <a:gd name="connsiteX52" fmla="*/ 148539 w 2249188"/>
              <a:gd name="connsiteY52" fmla="*/ 420130 h 1890584"/>
              <a:gd name="connsiteX53" fmla="*/ 99112 w 2249188"/>
              <a:gd name="connsiteY53" fmla="*/ 271849 h 1890584"/>
              <a:gd name="connsiteX54" fmla="*/ 74398 w 2249188"/>
              <a:gd name="connsiteY54" fmla="*/ 197708 h 1890584"/>
              <a:gd name="connsiteX55" fmla="*/ 62042 w 2249188"/>
              <a:gd name="connsiteY55" fmla="*/ 160638 h 1890584"/>
              <a:gd name="connsiteX56" fmla="*/ 37328 w 2249188"/>
              <a:gd name="connsiteY56" fmla="*/ 123568 h 1890584"/>
              <a:gd name="connsiteX57" fmla="*/ 24971 w 2249188"/>
              <a:gd name="connsiteY57" fmla="*/ 86497 h 1890584"/>
              <a:gd name="connsiteX58" fmla="*/ 258 w 2249188"/>
              <a:gd name="connsiteY58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594280 w 2249188"/>
              <a:gd name="connsiteY6" fmla="*/ 654908 h 1890584"/>
              <a:gd name="connsiteX7" fmla="*/ 1643707 w 2249188"/>
              <a:gd name="connsiteY7" fmla="*/ 580768 h 1890584"/>
              <a:gd name="connsiteX8" fmla="*/ 1791988 w 2249188"/>
              <a:gd name="connsiteY8" fmla="*/ 481914 h 1890584"/>
              <a:gd name="connsiteX9" fmla="*/ 1866128 w 2249188"/>
              <a:gd name="connsiteY9" fmla="*/ 444843 h 1890584"/>
              <a:gd name="connsiteX10" fmla="*/ 1977339 w 2249188"/>
              <a:gd name="connsiteY10" fmla="*/ 395416 h 1890584"/>
              <a:gd name="connsiteX11" fmla="*/ 2125620 w 2249188"/>
              <a:gd name="connsiteY11" fmla="*/ 494270 h 1890584"/>
              <a:gd name="connsiteX12" fmla="*/ 2236831 w 2249188"/>
              <a:gd name="connsiteY12" fmla="*/ 580768 h 1890584"/>
              <a:gd name="connsiteX13" fmla="*/ 2175047 w 2249188"/>
              <a:gd name="connsiteY13" fmla="*/ 667265 h 1890584"/>
              <a:gd name="connsiteX14" fmla="*/ 2199761 w 2249188"/>
              <a:gd name="connsiteY14" fmla="*/ 704335 h 1890584"/>
              <a:gd name="connsiteX15" fmla="*/ 2236831 w 2249188"/>
              <a:gd name="connsiteY15" fmla="*/ 852616 h 1890584"/>
              <a:gd name="connsiteX16" fmla="*/ 2249188 w 2249188"/>
              <a:gd name="connsiteY16" fmla="*/ 1112108 h 1890584"/>
              <a:gd name="connsiteX17" fmla="*/ 2236831 w 2249188"/>
              <a:gd name="connsiteY17" fmla="*/ 1445741 h 1890584"/>
              <a:gd name="connsiteX18" fmla="*/ 2175047 w 2249188"/>
              <a:gd name="connsiteY18" fmla="*/ 1569308 h 1890584"/>
              <a:gd name="connsiteX19" fmla="*/ 2076193 w 2249188"/>
              <a:gd name="connsiteY19" fmla="*/ 1680519 h 1890584"/>
              <a:gd name="connsiteX20" fmla="*/ 2039123 w 2249188"/>
              <a:gd name="connsiteY20" fmla="*/ 1705232 h 1890584"/>
              <a:gd name="connsiteX21" fmla="*/ 1964982 w 2249188"/>
              <a:gd name="connsiteY21" fmla="*/ 1754659 h 1890584"/>
              <a:gd name="connsiteX22" fmla="*/ 1890842 w 2249188"/>
              <a:gd name="connsiteY22" fmla="*/ 1804086 h 1890584"/>
              <a:gd name="connsiteX23" fmla="*/ 1779631 w 2249188"/>
              <a:gd name="connsiteY23" fmla="*/ 1828800 h 1890584"/>
              <a:gd name="connsiteX24" fmla="*/ 1507782 w 2249188"/>
              <a:gd name="connsiteY24" fmla="*/ 1878227 h 1890584"/>
              <a:gd name="connsiteX25" fmla="*/ 1384215 w 2249188"/>
              <a:gd name="connsiteY25" fmla="*/ 1890584 h 1890584"/>
              <a:gd name="connsiteX26" fmla="*/ 1087653 w 2249188"/>
              <a:gd name="connsiteY26" fmla="*/ 1878227 h 1890584"/>
              <a:gd name="connsiteX27" fmla="*/ 1050582 w 2249188"/>
              <a:gd name="connsiteY27" fmla="*/ 1865870 h 1890584"/>
              <a:gd name="connsiteX28" fmla="*/ 1013512 w 2249188"/>
              <a:gd name="connsiteY28" fmla="*/ 1841157 h 1890584"/>
              <a:gd name="connsiteX29" fmla="*/ 976442 w 2249188"/>
              <a:gd name="connsiteY29" fmla="*/ 1828800 h 1890584"/>
              <a:gd name="connsiteX30" fmla="*/ 902301 w 2249188"/>
              <a:gd name="connsiteY30" fmla="*/ 1779373 h 1890584"/>
              <a:gd name="connsiteX31" fmla="*/ 840517 w 2249188"/>
              <a:gd name="connsiteY31" fmla="*/ 1668162 h 1890584"/>
              <a:gd name="connsiteX32" fmla="*/ 803447 w 2249188"/>
              <a:gd name="connsiteY32" fmla="*/ 1643449 h 1890584"/>
              <a:gd name="connsiteX33" fmla="*/ 791090 w 2249188"/>
              <a:gd name="connsiteY33" fmla="*/ 1606378 h 1890584"/>
              <a:gd name="connsiteX34" fmla="*/ 729307 w 2249188"/>
              <a:gd name="connsiteY34" fmla="*/ 1532238 h 1890584"/>
              <a:gd name="connsiteX35" fmla="*/ 642809 w 2249188"/>
              <a:gd name="connsiteY35" fmla="*/ 1421027 h 1890584"/>
              <a:gd name="connsiteX36" fmla="*/ 581026 w 2249188"/>
              <a:gd name="connsiteY36" fmla="*/ 1346886 h 1890584"/>
              <a:gd name="connsiteX37" fmla="*/ 531598 w 2249188"/>
              <a:gd name="connsiteY37" fmla="*/ 1285103 h 1890584"/>
              <a:gd name="connsiteX38" fmla="*/ 519242 w 2249188"/>
              <a:gd name="connsiteY38" fmla="*/ 1248032 h 1890584"/>
              <a:gd name="connsiteX39" fmla="*/ 469815 w 2249188"/>
              <a:gd name="connsiteY39" fmla="*/ 1173892 h 1890584"/>
              <a:gd name="connsiteX40" fmla="*/ 457458 w 2249188"/>
              <a:gd name="connsiteY40" fmla="*/ 1136822 h 1890584"/>
              <a:gd name="connsiteX41" fmla="*/ 408031 w 2249188"/>
              <a:gd name="connsiteY41" fmla="*/ 1062681 h 1890584"/>
              <a:gd name="connsiteX42" fmla="*/ 383317 w 2249188"/>
              <a:gd name="connsiteY42" fmla="*/ 1025611 h 1890584"/>
              <a:gd name="connsiteX43" fmla="*/ 370961 w 2249188"/>
              <a:gd name="connsiteY43" fmla="*/ 988541 h 1890584"/>
              <a:gd name="connsiteX44" fmla="*/ 346247 w 2249188"/>
              <a:gd name="connsiteY44" fmla="*/ 902043 h 1890584"/>
              <a:gd name="connsiteX45" fmla="*/ 321534 w 2249188"/>
              <a:gd name="connsiteY45" fmla="*/ 864973 h 1890584"/>
              <a:gd name="connsiteX46" fmla="*/ 284463 w 2249188"/>
              <a:gd name="connsiteY46" fmla="*/ 790832 h 1890584"/>
              <a:gd name="connsiteX47" fmla="*/ 259750 w 2249188"/>
              <a:gd name="connsiteY47" fmla="*/ 716692 h 1890584"/>
              <a:gd name="connsiteX48" fmla="*/ 247393 w 2249188"/>
              <a:gd name="connsiteY48" fmla="*/ 679622 h 1890584"/>
              <a:gd name="connsiteX49" fmla="*/ 222680 w 2249188"/>
              <a:gd name="connsiteY49" fmla="*/ 642551 h 1890584"/>
              <a:gd name="connsiteX50" fmla="*/ 197966 w 2249188"/>
              <a:gd name="connsiteY50" fmla="*/ 568411 h 1890584"/>
              <a:gd name="connsiteX51" fmla="*/ 148539 w 2249188"/>
              <a:gd name="connsiteY51" fmla="*/ 420130 h 1890584"/>
              <a:gd name="connsiteX52" fmla="*/ 99112 w 2249188"/>
              <a:gd name="connsiteY52" fmla="*/ 271849 h 1890584"/>
              <a:gd name="connsiteX53" fmla="*/ 74398 w 2249188"/>
              <a:gd name="connsiteY53" fmla="*/ 197708 h 1890584"/>
              <a:gd name="connsiteX54" fmla="*/ 62042 w 2249188"/>
              <a:gd name="connsiteY54" fmla="*/ 160638 h 1890584"/>
              <a:gd name="connsiteX55" fmla="*/ 37328 w 2249188"/>
              <a:gd name="connsiteY55" fmla="*/ 123568 h 1890584"/>
              <a:gd name="connsiteX56" fmla="*/ 24971 w 2249188"/>
              <a:gd name="connsiteY56" fmla="*/ 86497 h 1890584"/>
              <a:gd name="connsiteX57" fmla="*/ 258 w 2249188"/>
              <a:gd name="connsiteY57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643707 w 2249188"/>
              <a:gd name="connsiteY6" fmla="*/ 580768 h 1890584"/>
              <a:gd name="connsiteX7" fmla="*/ 1791988 w 2249188"/>
              <a:gd name="connsiteY7" fmla="*/ 481914 h 1890584"/>
              <a:gd name="connsiteX8" fmla="*/ 1866128 w 2249188"/>
              <a:gd name="connsiteY8" fmla="*/ 444843 h 1890584"/>
              <a:gd name="connsiteX9" fmla="*/ 1977339 w 2249188"/>
              <a:gd name="connsiteY9" fmla="*/ 395416 h 1890584"/>
              <a:gd name="connsiteX10" fmla="*/ 2125620 w 2249188"/>
              <a:gd name="connsiteY10" fmla="*/ 494270 h 1890584"/>
              <a:gd name="connsiteX11" fmla="*/ 2236831 w 2249188"/>
              <a:gd name="connsiteY11" fmla="*/ 580768 h 1890584"/>
              <a:gd name="connsiteX12" fmla="*/ 2175047 w 2249188"/>
              <a:gd name="connsiteY12" fmla="*/ 667265 h 1890584"/>
              <a:gd name="connsiteX13" fmla="*/ 2199761 w 2249188"/>
              <a:gd name="connsiteY13" fmla="*/ 704335 h 1890584"/>
              <a:gd name="connsiteX14" fmla="*/ 2236831 w 2249188"/>
              <a:gd name="connsiteY14" fmla="*/ 852616 h 1890584"/>
              <a:gd name="connsiteX15" fmla="*/ 2249188 w 2249188"/>
              <a:gd name="connsiteY15" fmla="*/ 1112108 h 1890584"/>
              <a:gd name="connsiteX16" fmla="*/ 2236831 w 2249188"/>
              <a:gd name="connsiteY16" fmla="*/ 1445741 h 1890584"/>
              <a:gd name="connsiteX17" fmla="*/ 2175047 w 2249188"/>
              <a:gd name="connsiteY17" fmla="*/ 1569308 h 1890584"/>
              <a:gd name="connsiteX18" fmla="*/ 2076193 w 2249188"/>
              <a:gd name="connsiteY18" fmla="*/ 1680519 h 1890584"/>
              <a:gd name="connsiteX19" fmla="*/ 2039123 w 2249188"/>
              <a:gd name="connsiteY19" fmla="*/ 1705232 h 1890584"/>
              <a:gd name="connsiteX20" fmla="*/ 1964982 w 2249188"/>
              <a:gd name="connsiteY20" fmla="*/ 1754659 h 1890584"/>
              <a:gd name="connsiteX21" fmla="*/ 1890842 w 2249188"/>
              <a:gd name="connsiteY21" fmla="*/ 1804086 h 1890584"/>
              <a:gd name="connsiteX22" fmla="*/ 1779631 w 2249188"/>
              <a:gd name="connsiteY22" fmla="*/ 1828800 h 1890584"/>
              <a:gd name="connsiteX23" fmla="*/ 1507782 w 2249188"/>
              <a:gd name="connsiteY23" fmla="*/ 1878227 h 1890584"/>
              <a:gd name="connsiteX24" fmla="*/ 1384215 w 2249188"/>
              <a:gd name="connsiteY24" fmla="*/ 1890584 h 1890584"/>
              <a:gd name="connsiteX25" fmla="*/ 1087653 w 2249188"/>
              <a:gd name="connsiteY25" fmla="*/ 1878227 h 1890584"/>
              <a:gd name="connsiteX26" fmla="*/ 1050582 w 2249188"/>
              <a:gd name="connsiteY26" fmla="*/ 1865870 h 1890584"/>
              <a:gd name="connsiteX27" fmla="*/ 1013512 w 2249188"/>
              <a:gd name="connsiteY27" fmla="*/ 1841157 h 1890584"/>
              <a:gd name="connsiteX28" fmla="*/ 976442 w 2249188"/>
              <a:gd name="connsiteY28" fmla="*/ 1828800 h 1890584"/>
              <a:gd name="connsiteX29" fmla="*/ 902301 w 2249188"/>
              <a:gd name="connsiteY29" fmla="*/ 1779373 h 1890584"/>
              <a:gd name="connsiteX30" fmla="*/ 840517 w 2249188"/>
              <a:gd name="connsiteY30" fmla="*/ 1668162 h 1890584"/>
              <a:gd name="connsiteX31" fmla="*/ 803447 w 2249188"/>
              <a:gd name="connsiteY31" fmla="*/ 1643449 h 1890584"/>
              <a:gd name="connsiteX32" fmla="*/ 791090 w 2249188"/>
              <a:gd name="connsiteY32" fmla="*/ 1606378 h 1890584"/>
              <a:gd name="connsiteX33" fmla="*/ 729307 w 2249188"/>
              <a:gd name="connsiteY33" fmla="*/ 1532238 h 1890584"/>
              <a:gd name="connsiteX34" fmla="*/ 642809 w 2249188"/>
              <a:gd name="connsiteY34" fmla="*/ 1421027 h 1890584"/>
              <a:gd name="connsiteX35" fmla="*/ 581026 w 2249188"/>
              <a:gd name="connsiteY35" fmla="*/ 1346886 h 1890584"/>
              <a:gd name="connsiteX36" fmla="*/ 531598 w 2249188"/>
              <a:gd name="connsiteY36" fmla="*/ 1285103 h 1890584"/>
              <a:gd name="connsiteX37" fmla="*/ 519242 w 2249188"/>
              <a:gd name="connsiteY37" fmla="*/ 1248032 h 1890584"/>
              <a:gd name="connsiteX38" fmla="*/ 469815 w 2249188"/>
              <a:gd name="connsiteY38" fmla="*/ 1173892 h 1890584"/>
              <a:gd name="connsiteX39" fmla="*/ 457458 w 2249188"/>
              <a:gd name="connsiteY39" fmla="*/ 1136822 h 1890584"/>
              <a:gd name="connsiteX40" fmla="*/ 408031 w 2249188"/>
              <a:gd name="connsiteY40" fmla="*/ 1062681 h 1890584"/>
              <a:gd name="connsiteX41" fmla="*/ 383317 w 2249188"/>
              <a:gd name="connsiteY41" fmla="*/ 1025611 h 1890584"/>
              <a:gd name="connsiteX42" fmla="*/ 370961 w 2249188"/>
              <a:gd name="connsiteY42" fmla="*/ 988541 h 1890584"/>
              <a:gd name="connsiteX43" fmla="*/ 346247 w 2249188"/>
              <a:gd name="connsiteY43" fmla="*/ 902043 h 1890584"/>
              <a:gd name="connsiteX44" fmla="*/ 321534 w 2249188"/>
              <a:gd name="connsiteY44" fmla="*/ 864973 h 1890584"/>
              <a:gd name="connsiteX45" fmla="*/ 284463 w 2249188"/>
              <a:gd name="connsiteY45" fmla="*/ 790832 h 1890584"/>
              <a:gd name="connsiteX46" fmla="*/ 259750 w 2249188"/>
              <a:gd name="connsiteY46" fmla="*/ 716692 h 1890584"/>
              <a:gd name="connsiteX47" fmla="*/ 247393 w 2249188"/>
              <a:gd name="connsiteY47" fmla="*/ 679622 h 1890584"/>
              <a:gd name="connsiteX48" fmla="*/ 222680 w 2249188"/>
              <a:gd name="connsiteY48" fmla="*/ 642551 h 1890584"/>
              <a:gd name="connsiteX49" fmla="*/ 197966 w 2249188"/>
              <a:gd name="connsiteY49" fmla="*/ 568411 h 1890584"/>
              <a:gd name="connsiteX50" fmla="*/ 148539 w 2249188"/>
              <a:gd name="connsiteY50" fmla="*/ 420130 h 1890584"/>
              <a:gd name="connsiteX51" fmla="*/ 99112 w 2249188"/>
              <a:gd name="connsiteY51" fmla="*/ 271849 h 1890584"/>
              <a:gd name="connsiteX52" fmla="*/ 74398 w 2249188"/>
              <a:gd name="connsiteY52" fmla="*/ 197708 h 1890584"/>
              <a:gd name="connsiteX53" fmla="*/ 62042 w 2249188"/>
              <a:gd name="connsiteY53" fmla="*/ 160638 h 1890584"/>
              <a:gd name="connsiteX54" fmla="*/ 37328 w 2249188"/>
              <a:gd name="connsiteY54" fmla="*/ 123568 h 1890584"/>
              <a:gd name="connsiteX55" fmla="*/ 24971 w 2249188"/>
              <a:gd name="connsiteY55" fmla="*/ 86497 h 1890584"/>
              <a:gd name="connsiteX56" fmla="*/ 258 w 2249188"/>
              <a:gd name="connsiteY56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643707 w 2249188"/>
              <a:gd name="connsiteY6" fmla="*/ 580768 h 1890584"/>
              <a:gd name="connsiteX7" fmla="*/ 1791988 w 2249188"/>
              <a:gd name="connsiteY7" fmla="*/ 481914 h 1890584"/>
              <a:gd name="connsiteX8" fmla="*/ 1866128 w 2249188"/>
              <a:gd name="connsiteY8" fmla="*/ 444843 h 1890584"/>
              <a:gd name="connsiteX9" fmla="*/ 1977339 w 2249188"/>
              <a:gd name="connsiteY9" fmla="*/ 395416 h 1890584"/>
              <a:gd name="connsiteX10" fmla="*/ 2125620 w 2249188"/>
              <a:gd name="connsiteY10" fmla="*/ 494270 h 1890584"/>
              <a:gd name="connsiteX11" fmla="*/ 2236831 w 2249188"/>
              <a:gd name="connsiteY11" fmla="*/ 580768 h 1890584"/>
              <a:gd name="connsiteX12" fmla="*/ 2175047 w 2249188"/>
              <a:gd name="connsiteY12" fmla="*/ 667265 h 1890584"/>
              <a:gd name="connsiteX13" fmla="*/ 2199761 w 2249188"/>
              <a:gd name="connsiteY13" fmla="*/ 704335 h 1890584"/>
              <a:gd name="connsiteX14" fmla="*/ 2236831 w 2249188"/>
              <a:gd name="connsiteY14" fmla="*/ 852616 h 1890584"/>
              <a:gd name="connsiteX15" fmla="*/ 2249188 w 2249188"/>
              <a:gd name="connsiteY15" fmla="*/ 1112108 h 1890584"/>
              <a:gd name="connsiteX16" fmla="*/ 2236831 w 2249188"/>
              <a:gd name="connsiteY16" fmla="*/ 1445741 h 1890584"/>
              <a:gd name="connsiteX17" fmla="*/ 2175047 w 2249188"/>
              <a:gd name="connsiteY17" fmla="*/ 1569308 h 1890584"/>
              <a:gd name="connsiteX18" fmla="*/ 2076193 w 2249188"/>
              <a:gd name="connsiteY18" fmla="*/ 1680519 h 1890584"/>
              <a:gd name="connsiteX19" fmla="*/ 2039123 w 2249188"/>
              <a:gd name="connsiteY19" fmla="*/ 1705232 h 1890584"/>
              <a:gd name="connsiteX20" fmla="*/ 1964982 w 2249188"/>
              <a:gd name="connsiteY20" fmla="*/ 1754659 h 1890584"/>
              <a:gd name="connsiteX21" fmla="*/ 1890842 w 2249188"/>
              <a:gd name="connsiteY21" fmla="*/ 1804086 h 1890584"/>
              <a:gd name="connsiteX22" fmla="*/ 1779631 w 2249188"/>
              <a:gd name="connsiteY22" fmla="*/ 1828800 h 1890584"/>
              <a:gd name="connsiteX23" fmla="*/ 1507782 w 2249188"/>
              <a:gd name="connsiteY23" fmla="*/ 1878227 h 1890584"/>
              <a:gd name="connsiteX24" fmla="*/ 1384215 w 2249188"/>
              <a:gd name="connsiteY24" fmla="*/ 1890584 h 1890584"/>
              <a:gd name="connsiteX25" fmla="*/ 1087653 w 2249188"/>
              <a:gd name="connsiteY25" fmla="*/ 1878227 h 1890584"/>
              <a:gd name="connsiteX26" fmla="*/ 1050582 w 2249188"/>
              <a:gd name="connsiteY26" fmla="*/ 1865870 h 1890584"/>
              <a:gd name="connsiteX27" fmla="*/ 1013512 w 2249188"/>
              <a:gd name="connsiteY27" fmla="*/ 1841157 h 1890584"/>
              <a:gd name="connsiteX28" fmla="*/ 976442 w 2249188"/>
              <a:gd name="connsiteY28" fmla="*/ 1828800 h 1890584"/>
              <a:gd name="connsiteX29" fmla="*/ 902301 w 2249188"/>
              <a:gd name="connsiteY29" fmla="*/ 1779373 h 1890584"/>
              <a:gd name="connsiteX30" fmla="*/ 840517 w 2249188"/>
              <a:gd name="connsiteY30" fmla="*/ 1668162 h 1890584"/>
              <a:gd name="connsiteX31" fmla="*/ 803447 w 2249188"/>
              <a:gd name="connsiteY31" fmla="*/ 1643449 h 1890584"/>
              <a:gd name="connsiteX32" fmla="*/ 791090 w 2249188"/>
              <a:gd name="connsiteY32" fmla="*/ 1606378 h 1890584"/>
              <a:gd name="connsiteX33" fmla="*/ 729307 w 2249188"/>
              <a:gd name="connsiteY33" fmla="*/ 1532238 h 1890584"/>
              <a:gd name="connsiteX34" fmla="*/ 642809 w 2249188"/>
              <a:gd name="connsiteY34" fmla="*/ 1421027 h 1890584"/>
              <a:gd name="connsiteX35" fmla="*/ 581026 w 2249188"/>
              <a:gd name="connsiteY35" fmla="*/ 1346886 h 1890584"/>
              <a:gd name="connsiteX36" fmla="*/ 531598 w 2249188"/>
              <a:gd name="connsiteY36" fmla="*/ 1285103 h 1890584"/>
              <a:gd name="connsiteX37" fmla="*/ 519242 w 2249188"/>
              <a:gd name="connsiteY37" fmla="*/ 1248032 h 1890584"/>
              <a:gd name="connsiteX38" fmla="*/ 469815 w 2249188"/>
              <a:gd name="connsiteY38" fmla="*/ 1173892 h 1890584"/>
              <a:gd name="connsiteX39" fmla="*/ 457458 w 2249188"/>
              <a:gd name="connsiteY39" fmla="*/ 1136822 h 1890584"/>
              <a:gd name="connsiteX40" fmla="*/ 408031 w 2249188"/>
              <a:gd name="connsiteY40" fmla="*/ 1062681 h 1890584"/>
              <a:gd name="connsiteX41" fmla="*/ 383317 w 2249188"/>
              <a:gd name="connsiteY41" fmla="*/ 1025611 h 1890584"/>
              <a:gd name="connsiteX42" fmla="*/ 346247 w 2249188"/>
              <a:gd name="connsiteY42" fmla="*/ 902043 h 1890584"/>
              <a:gd name="connsiteX43" fmla="*/ 321534 w 2249188"/>
              <a:gd name="connsiteY43" fmla="*/ 864973 h 1890584"/>
              <a:gd name="connsiteX44" fmla="*/ 284463 w 2249188"/>
              <a:gd name="connsiteY44" fmla="*/ 790832 h 1890584"/>
              <a:gd name="connsiteX45" fmla="*/ 259750 w 2249188"/>
              <a:gd name="connsiteY45" fmla="*/ 716692 h 1890584"/>
              <a:gd name="connsiteX46" fmla="*/ 247393 w 2249188"/>
              <a:gd name="connsiteY46" fmla="*/ 679622 h 1890584"/>
              <a:gd name="connsiteX47" fmla="*/ 222680 w 2249188"/>
              <a:gd name="connsiteY47" fmla="*/ 642551 h 1890584"/>
              <a:gd name="connsiteX48" fmla="*/ 197966 w 2249188"/>
              <a:gd name="connsiteY48" fmla="*/ 568411 h 1890584"/>
              <a:gd name="connsiteX49" fmla="*/ 148539 w 2249188"/>
              <a:gd name="connsiteY49" fmla="*/ 420130 h 1890584"/>
              <a:gd name="connsiteX50" fmla="*/ 99112 w 2249188"/>
              <a:gd name="connsiteY50" fmla="*/ 271849 h 1890584"/>
              <a:gd name="connsiteX51" fmla="*/ 74398 w 2249188"/>
              <a:gd name="connsiteY51" fmla="*/ 197708 h 1890584"/>
              <a:gd name="connsiteX52" fmla="*/ 62042 w 2249188"/>
              <a:gd name="connsiteY52" fmla="*/ 160638 h 1890584"/>
              <a:gd name="connsiteX53" fmla="*/ 37328 w 2249188"/>
              <a:gd name="connsiteY53" fmla="*/ 123568 h 1890584"/>
              <a:gd name="connsiteX54" fmla="*/ 24971 w 2249188"/>
              <a:gd name="connsiteY54" fmla="*/ 86497 h 1890584"/>
              <a:gd name="connsiteX55" fmla="*/ 258 w 2249188"/>
              <a:gd name="connsiteY55" fmla="*/ 24714 h 1890584"/>
              <a:gd name="connsiteX0" fmla="*/ 1396571 w 2249188"/>
              <a:gd name="connsiteY0" fmla="*/ 0 h 1890584"/>
              <a:gd name="connsiteX1" fmla="*/ 1408928 w 2249188"/>
              <a:gd name="connsiteY1" fmla="*/ 172995 h 1890584"/>
              <a:gd name="connsiteX2" fmla="*/ 1421285 w 2249188"/>
              <a:gd name="connsiteY2" fmla="*/ 902043 h 1890584"/>
              <a:gd name="connsiteX3" fmla="*/ 1458355 w 2249188"/>
              <a:gd name="connsiteY3" fmla="*/ 877330 h 1890584"/>
              <a:gd name="connsiteX4" fmla="*/ 1483069 w 2249188"/>
              <a:gd name="connsiteY4" fmla="*/ 827903 h 1890584"/>
              <a:gd name="connsiteX5" fmla="*/ 1557209 w 2249188"/>
              <a:gd name="connsiteY5" fmla="*/ 679622 h 1890584"/>
              <a:gd name="connsiteX6" fmla="*/ 1643707 w 2249188"/>
              <a:gd name="connsiteY6" fmla="*/ 580768 h 1890584"/>
              <a:gd name="connsiteX7" fmla="*/ 1791988 w 2249188"/>
              <a:gd name="connsiteY7" fmla="*/ 481914 h 1890584"/>
              <a:gd name="connsiteX8" fmla="*/ 1866128 w 2249188"/>
              <a:gd name="connsiteY8" fmla="*/ 444843 h 1890584"/>
              <a:gd name="connsiteX9" fmla="*/ 1977339 w 2249188"/>
              <a:gd name="connsiteY9" fmla="*/ 395416 h 1890584"/>
              <a:gd name="connsiteX10" fmla="*/ 2125620 w 2249188"/>
              <a:gd name="connsiteY10" fmla="*/ 494270 h 1890584"/>
              <a:gd name="connsiteX11" fmla="*/ 2236831 w 2249188"/>
              <a:gd name="connsiteY11" fmla="*/ 580768 h 1890584"/>
              <a:gd name="connsiteX12" fmla="*/ 2175047 w 2249188"/>
              <a:gd name="connsiteY12" fmla="*/ 667265 h 1890584"/>
              <a:gd name="connsiteX13" fmla="*/ 2199761 w 2249188"/>
              <a:gd name="connsiteY13" fmla="*/ 704335 h 1890584"/>
              <a:gd name="connsiteX14" fmla="*/ 2236831 w 2249188"/>
              <a:gd name="connsiteY14" fmla="*/ 852616 h 1890584"/>
              <a:gd name="connsiteX15" fmla="*/ 2249188 w 2249188"/>
              <a:gd name="connsiteY15" fmla="*/ 1112108 h 1890584"/>
              <a:gd name="connsiteX16" fmla="*/ 2236831 w 2249188"/>
              <a:gd name="connsiteY16" fmla="*/ 1445741 h 1890584"/>
              <a:gd name="connsiteX17" fmla="*/ 2175047 w 2249188"/>
              <a:gd name="connsiteY17" fmla="*/ 1569308 h 1890584"/>
              <a:gd name="connsiteX18" fmla="*/ 2076193 w 2249188"/>
              <a:gd name="connsiteY18" fmla="*/ 1680519 h 1890584"/>
              <a:gd name="connsiteX19" fmla="*/ 2039123 w 2249188"/>
              <a:gd name="connsiteY19" fmla="*/ 1705232 h 1890584"/>
              <a:gd name="connsiteX20" fmla="*/ 1964982 w 2249188"/>
              <a:gd name="connsiteY20" fmla="*/ 1754659 h 1890584"/>
              <a:gd name="connsiteX21" fmla="*/ 1890842 w 2249188"/>
              <a:gd name="connsiteY21" fmla="*/ 1804086 h 1890584"/>
              <a:gd name="connsiteX22" fmla="*/ 1779631 w 2249188"/>
              <a:gd name="connsiteY22" fmla="*/ 1828800 h 1890584"/>
              <a:gd name="connsiteX23" fmla="*/ 1507782 w 2249188"/>
              <a:gd name="connsiteY23" fmla="*/ 1878227 h 1890584"/>
              <a:gd name="connsiteX24" fmla="*/ 1384215 w 2249188"/>
              <a:gd name="connsiteY24" fmla="*/ 1890584 h 1890584"/>
              <a:gd name="connsiteX25" fmla="*/ 1087653 w 2249188"/>
              <a:gd name="connsiteY25" fmla="*/ 1878227 h 1890584"/>
              <a:gd name="connsiteX26" fmla="*/ 1050582 w 2249188"/>
              <a:gd name="connsiteY26" fmla="*/ 1865870 h 1890584"/>
              <a:gd name="connsiteX27" fmla="*/ 1013512 w 2249188"/>
              <a:gd name="connsiteY27" fmla="*/ 1841157 h 1890584"/>
              <a:gd name="connsiteX28" fmla="*/ 976442 w 2249188"/>
              <a:gd name="connsiteY28" fmla="*/ 1828800 h 1890584"/>
              <a:gd name="connsiteX29" fmla="*/ 902301 w 2249188"/>
              <a:gd name="connsiteY29" fmla="*/ 1779373 h 1890584"/>
              <a:gd name="connsiteX30" fmla="*/ 840517 w 2249188"/>
              <a:gd name="connsiteY30" fmla="*/ 1668162 h 1890584"/>
              <a:gd name="connsiteX31" fmla="*/ 803447 w 2249188"/>
              <a:gd name="connsiteY31" fmla="*/ 1643449 h 1890584"/>
              <a:gd name="connsiteX32" fmla="*/ 791090 w 2249188"/>
              <a:gd name="connsiteY32" fmla="*/ 1606378 h 1890584"/>
              <a:gd name="connsiteX33" fmla="*/ 729307 w 2249188"/>
              <a:gd name="connsiteY33" fmla="*/ 1532238 h 1890584"/>
              <a:gd name="connsiteX34" fmla="*/ 642809 w 2249188"/>
              <a:gd name="connsiteY34" fmla="*/ 1421027 h 1890584"/>
              <a:gd name="connsiteX35" fmla="*/ 581026 w 2249188"/>
              <a:gd name="connsiteY35" fmla="*/ 1346886 h 1890584"/>
              <a:gd name="connsiteX36" fmla="*/ 531598 w 2249188"/>
              <a:gd name="connsiteY36" fmla="*/ 1285103 h 1890584"/>
              <a:gd name="connsiteX37" fmla="*/ 519242 w 2249188"/>
              <a:gd name="connsiteY37" fmla="*/ 1248032 h 1890584"/>
              <a:gd name="connsiteX38" fmla="*/ 469815 w 2249188"/>
              <a:gd name="connsiteY38" fmla="*/ 1173892 h 1890584"/>
              <a:gd name="connsiteX39" fmla="*/ 457458 w 2249188"/>
              <a:gd name="connsiteY39" fmla="*/ 1136822 h 1890584"/>
              <a:gd name="connsiteX40" fmla="*/ 408031 w 2249188"/>
              <a:gd name="connsiteY40" fmla="*/ 1062681 h 1890584"/>
              <a:gd name="connsiteX41" fmla="*/ 383317 w 2249188"/>
              <a:gd name="connsiteY41" fmla="*/ 1025611 h 1890584"/>
              <a:gd name="connsiteX42" fmla="*/ 346247 w 2249188"/>
              <a:gd name="connsiteY42" fmla="*/ 902043 h 1890584"/>
              <a:gd name="connsiteX43" fmla="*/ 321534 w 2249188"/>
              <a:gd name="connsiteY43" fmla="*/ 864973 h 1890584"/>
              <a:gd name="connsiteX44" fmla="*/ 284463 w 2249188"/>
              <a:gd name="connsiteY44" fmla="*/ 790832 h 1890584"/>
              <a:gd name="connsiteX45" fmla="*/ 259750 w 2249188"/>
              <a:gd name="connsiteY45" fmla="*/ 716692 h 1890584"/>
              <a:gd name="connsiteX46" fmla="*/ 247393 w 2249188"/>
              <a:gd name="connsiteY46" fmla="*/ 679622 h 1890584"/>
              <a:gd name="connsiteX47" fmla="*/ 222680 w 2249188"/>
              <a:gd name="connsiteY47" fmla="*/ 642551 h 1890584"/>
              <a:gd name="connsiteX48" fmla="*/ 148539 w 2249188"/>
              <a:gd name="connsiteY48" fmla="*/ 420130 h 1890584"/>
              <a:gd name="connsiteX49" fmla="*/ 99112 w 2249188"/>
              <a:gd name="connsiteY49" fmla="*/ 271849 h 1890584"/>
              <a:gd name="connsiteX50" fmla="*/ 74398 w 2249188"/>
              <a:gd name="connsiteY50" fmla="*/ 197708 h 1890584"/>
              <a:gd name="connsiteX51" fmla="*/ 62042 w 2249188"/>
              <a:gd name="connsiteY51" fmla="*/ 160638 h 1890584"/>
              <a:gd name="connsiteX52" fmla="*/ 37328 w 2249188"/>
              <a:gd name="connsiteY52" fmla="*/ 123568 h 1890584"/>
              <a:gd name="connsiteX53" fmla="*/ 24971 w 2249188"/>
              <a:gd name="connsiteY53" fmla="*/ 86497 h 1890584"/>
              <a:gd name="connsiteX54" fmla="*/ 258 w 2249188"/>
              <a:gd name="connsiteY54" fmla="*/ 24714 h 1890584"/>
              <a:gd name="connsiteX0" fmla="*/ 1396571 w 2310971"/>
              <a:gd name="connsiteY0" fmla="*/ 0 h 1890584"/>
              <a:gd name="connsiteX1" fmla="*/ 1408928 w 2310971"/>
              <a:gd name="connsiteY1" fmla="*/ 172995 h 1890584"/>
              <a:gd name="connsiteX2" fmla="*/ 1421285 w 2310971"/>
              <a:gd name="connsiteY2" fmla="*/ 902043 h 1890584"/>
              <a:gd name="connsiteX3" fmla="*/ 1458355 w 2310971"/>
              <a:gd name="connsiteY3" fmla="*/ 877330 h 1890584"/>
              <a:gd name="connsiteX4" fmla="*/ 1483069 w 2310971"/>
              <a:gd name="connsiteY4" fmla="*/ 827903 h 1890584"/>
              <a:gd name="connsiteX5" fmla="*/ 1557209 w 2310971"/>
              <a:gd name="connsiteY5" fmla="*/ 679622 h 1890584"/>
              <a:gd name="connsiteX6" fmla="*/ 1643707 w 2310971"/>
              <a:gd name="connsiteY6" fmla="*/ 580768 h 1890584"/>
              <a:gd name="connsiteX7" fmla="*/ 1791988 w 2310971"/>
              <a:gd name="connsiteY7" fmla="*/ 481914 h 1890584"/>
              <a:gd name="connsiteX8" fmla="*/ 1866128 w 2310971"/>
              <a:gd name="connsiteY8" fmla="*/ 444843 h 1890584"/>
              <a:gd name="connsiteX9" fmla="*/ 1977339 w 2310971"/>
              <a:gd name="connsiteY9" fmla="*/ 395416 h 1890584"/>
              <a:gd name="connsiteX10" fmla="*/ 2125620 w 2310971"/>
              <a:gd name="connsiteY10" fmla="*/ 494270 h 1890584"/>
              <a:gd name="connsiteX11" fmla="*/ 2236831 w 2310971"/>
              <a:gd name="connsiteY11" fmla="*/ 580768 h 1890584"/>
              <a:gd name="connsiteX12" fmla="*/ 2175047 w 2310971"/>
              <a:gd name="connsiteY12" fmla="*/ 667265 h 1890584"/>
              <a:gd name="connsiteX13" fmla="*/ 2199761 w 2310971"/>
              <a:gd name="connsiteY13" fmla="*/ 704335 h 1890584"/>
              <a:gd name="connsiteX14" fmla="*/ 2236831 w 2310971"/>
              <a:gd name="connsiteY14" fmla="*/ 852616 h 1890584"/>
              <a:gd name="connsiteX15" fmla="*/ 2310971 w 2310971"/>
              <a:gd name="connsiteY15" fmla="*/ 1112108 h 1890584"/>
              <a:gd name="connsiteX16" fmla="*/ 2236831 w 2310971"/>
              <a:gd name="connsiteY16" fmla="*/ 1445741 h 1890584"/>
              <a:gd name="connsiteX17" fmla="*/ 2175047 w 2310971"/>
              <a:gd name="connsiteY17" fmla="*/ 1569308 h 1890584"/>
              <a:gd name="connsiteX18" fmla="*/ 2076193 w 2310971"/>
              <a:gd name="connsiteY18" fmla="*/ 1680519 h 1890584"/>
              <a:gd name="connsiteX19" fmla="*/ 2039123 w 2310971"/>
              <a:gd name="connsiteY19" fmla="*/ 1705232 h 1890584"/>
              <a:gd name="connsiteX20" fmla="*/ 1964982 w 2310971"/>
              <a:gd name="connsiteY20" fmla="*/ 1754659 h 1890584"/>
              <a:gd name="connsiteX21" fmla="*/ 1890842 w 2310971"/>
              <a:gd name="connsiteY21" fmla="*/ 1804086 h 1890584"/>
              <a:gd name="connsiteX22" fmla="*/ 1779631 w 2310971"/>
              <a:gd name="connsiteY22" fmla="*/ 1828800 h 1890584"/>
              <a:gd name="connsiteX23" fmla="*/ 1507782 w 2310971"/>
              <a:gd name="connsiteY23" fmla="*/ 1878227 h 1890584"/>
              <a:gd name="connsiteX24" fmla="*/ 1384215 w 2310971"/>
              <a:gd name="connsiteY24" fmla="*/ 1890584 h 1890584"/>
              <a:gd name="connsiteX25" fmla="*/ 1087653 w 2310971"/>
              <a:gd name="connsiteY25" fmla="*/ 1878227 h 1890584"/>
              <a:gd name="connsiteX26" fmla="*/ 1050582 w 2310971"/>
              <a:gd name="connsiteY26" fmla="*/ 1865870 h 1890584"/>
              <a:gd name="connsiteX27" fmla="*/ 1013512 w 2310971"/>
              <a:gd name="connsiteY27" fmla="*/ 1841157 h 1890584"/>
              <a:gd name="connsiteX28" fmla="*/ 976442 w 2310971"/>
              <a:gd name="connsiteY28" fmla="*/ 1828800 h 1890584"/>
              <a:gd name="connsiteX29" fmla="*/ 902301 w 2310971"/>
              <a:gd name="connsiteY29" fmla="*/ 1779373 h 1890584"/>
              <a:gd name="connsiteX30" fmla="*/ 840517 w 2310971"/>
              <a:gd name="connsiteY30" fmla="*/ 1668162 h 1890584"/>
              <a:gd name="connsiteX31" fmla="*/ 803447 w 2310971"/>
              <a:gd name="connsiteY31" fmla="*/ 1643449 h 1890584"/>
              <a:gd name="connsiteX32" fmla="*/ 791090 w 2310971"/>
              <a:gd name="connsiteY32" fmla="*/ 1606378 h 1890584"/>
              <a:gd name="connsiteX33" fmla="*/ 729307 w 2310971"/>
              <a:gd name="connsiteY33" fmla="*/ 1532238 h 1890584"/>
              <a:gd name="connsiteX34" fmla="*/ 642809 w 2310971"/>
              <a:gd name="connsiteY34" fmla="*/ 1421027 h 1890584"/>
              <a:gd name="connsiteX35" fmla="*/ 581026 w 2310971"/>
              <a:gd name="connsiteY35" fmla="*/ 1346886 h 1890584"/>
              <a:gd name="connsiteX36" fmla="*/ 531598 w 2310971"/>
              <a:gd name="connsiteY36" fmla="*/ 1285103 h 1890584"/>
              <a:gd name="connsiteX37" fmla="*/ 519242 w 2310971"/>
              <a:gd name="connsiteY37" fmla="*/ 1248032 h 1890584"/>
              <a:gd name="connsiteX38" fmla="*/ 469815 w 2310971"/>
              <a:gd name="connsiteY38" fmla="*/ 1173892 h 1890584"/>
              <a:gd name="connsiteX39" fmla="*/ 457458 w 2310971"/>
              <a:gd name="connsiteY39" fmla="*/ 1136822 h 1890584"/>
              <a:gd name="connsiteX40" fmla="*/ 408031 w 2310971"/>
              <a:gd name="connsiteY40" fmla="*/ 1062681 h 1890584"/>
              <a:gd name="connsiteX41" fmla="*/ 383317 w 2310971"/>
              <a:gd name="connsiteY41" fmla="*/ 1025611 h 1890584"/>
              <a:gd name="connsiteX42" fmla="*/ 346247 w 2310971"/>
              <a:gd name="connsiteY42" fmla="*/ 902043 h 1890584"/>
              <a:gd name="connsiteX43" fmla="*/ 321534 w 2310971"/>
              <a:gd name="connsiteY43" fmla="*/ 864973 h 1890584"/>
              <a:gd name="connsiteX44" fmla="*/ 284463 w 2310971"/>
              <a:gd name="connsiteY44" fmla="*/ 790832 h 1890584"/>
              <a:gd name="connsiteX45" fmla="*/ 259750 w 2310971"/>
              <a:gd name="connsiteY45" fmla="*/ 716692 h 1890584"/>
              <a:gd name="connsiteX46" fmla="*/ 247393 w 2310971"/>
              <a:gd name="connsiteY46" fmla="*/ 679622 h 1890584"/>
              <a:gd name="connsiteX47" fmla="*/ 222680 w 2310971"/>
              <a:gd name="connsiteY47" fmla="*/ 642551 h 1890584"/>
              <a:gd name="connsiteX48" fmla="*/ 148539 w 2310971"/>
              <a:gd name="connsiteY48" fmla="*/ 420130 h 1890584"/>
              <a:gd name="connsiteX49" fmla="*/ 99112 w 2310971"/>
              <a:gd name="connsiteY49" fmla="*/ 271849 h 1890584"/>
              <a:gd name="connsiteX50" fmla="*/ 74398 w 2310971"/>
              <a:gd name="connsiteY50" fmla="*/ 197708 h 1890584"/>
              <a:gd name="connsiteX51" fmla="*/ 62042 w 2310971"/>
              <a:gd name="connsiteY51" fmla="*/ 160638 h 1890584"/>
              <a:gd name="connsiteX52" fmla="*/ 37328 w 2310971"/>
              <a:gd name="connsiteY52" fmla="*/ 123568 h 1890584"/>
              <a:gd name="connsiteX53" fmla="*/ 24971 w 2310971"/>
              <a:gd name="connsiteY53" fmla="*/ 86497 h 1890584"/>
              <a:gd name="connsiteX54" fmla="*/ 258 w 2310971"/>
              <a:gd name="connsiteY54" fmla="*/ 24714 h 1890584"/>
              <a:gd name="connsiteX0" fmla="*/ 1396571 w 2322669"/>
              <a:gd name="connsiteY0" fmla="*/ 0 h 1890584"/>
              <a:gd name="connsiteX1" fmla="*/ 1408928 w 2322669"/>
              <a:gd name="connsiteY1" fmla="*/ 172995 h 1890584"/>
              <a:gd name="connsiteX2" fmla="*/ 1421285 w 2322669"/>
              <a:gd name="connsiteY2" fmla="*/ 902043 h 1890584"/>
              <a:gd name="connsiteX3" fmla="*/ 1458355 w 2322669"/>
              <a:gd name="connsiteY3" fmla="*/ 877330 h 1890584"/>
              <a:gd name="connsiteX4" fmla="*/ 1483069 w 2322669"/>
              <a:gd name="connsiteY4" fmla="*/ 827903 h 1890584"/>
              <a:gd name="connsiteX5" fmla="*/ 1557209 w 2322669"/>
              <a:gd name="connsiteY5" fmla="*/ 679622 h 1890584"/>
              <a:gd name="connsiteX6" fmla="*/ 1643707 w 2322669"/>
              <a:gd name="connsiteY6" fmla="*/ 580768 h 1890584"/>
              <a:gd name="connsiteX7" fmla="*/ 1791988 w 2322669"/>
              <a:gd name="connsiteY7" fmla="*/ 481914 h 1890584"/>
              <a:gd name="connsiteX8" fmla="*/ 1866128 w 2322669"/>
              <a:gd name="connsiteY8" fmla="*/ 444843 h 1890584"/>
              <a:gd name="connsiteX9" fmla="*/ 1977339 w 2322669"/>
              <a:gd name="connsiteY9" fmla="*/ 395416 h 1890584"/>
              <a:gd name="connsiteX10" fmla="*/ 2125620 w 2322669"/>
              <a:gd name="connsiteY10" fmla="*/ 494270 h 1890584"/>
              <a:gd name="connsiteX11" fmla="*/ 2236831 w 2322669"/>
              <a:gd name="connsiteY11" fmla="*/ 580768 h 1890584"/>
              <a:gd name="connsiteX12" fmla="*/ 2175047 w 2322669"/>
              <a:gd name="connsiteY12" fmla="*/ 667265 h 1890584"/>
              <a:gd name="connsiteX13" fmla="*/ 2199761 w 2322669"/>
              <a:gd name="connsiteY13" fmla="*/ 704335 h 1890584"/>
              <a:gd name="connsiteX14" fmla="*/ 2310971 w 2322669"/>
              <a:gd name="connsiteY14" fmla="*/ 852616 h 1890584"/>
              <a:gd name="connsiteX15" fmla="*/ 2310971 w 2322669"/>
              <a:gd name="connsiteY15" fmla="*/ 1112108 h 1890584"/>
              <a:gd name="connsiteX16" fmla="*/ 2236831 w 2322669"/>
              <a:gd name="connsiteY16" fmla="*/ 1445741 h 1890584"/>
              <a:gd name="connsiteX17" fmla="*/ 2175047 w 2322669"/>
              <a:gd name="connsiteY17" fmla="*/ 1569308 h 1890584"/>
              <a:gd name="connsiteX18" fmla="*/ 2076193 w 2322669"/>
              <a:gd name="connsiteY18" fmla="*/ 1680519 h 1890584"/>
              <a:gd name="connsiteX19" fmla="*/ 2039123 w 2322669"/>
              <a:gd name="connsiteY19" fmla="*/ 1705232 h 1890584"/>
              <a:gd name="connsiteX20" fmla="*/ 1964982 w 2322669"/>
              <a:gd name="connsiteY20" fmla="*/ 1754659 h 1890584"/>
              <a:gd name="connsiteX21" fmla="*/ 1890842 w 2322669"/>
              <a:gd name="connsiteY21" fmla="*/ 1804086 h 1890584"/>
              <a:gd name="connsiteX22" fmla="*/ 1779631 w 2322669"/>
              <a:gd name="connsiteY22" fmla="*/ 1828800 h 1890584"/>
              <a:gd name="connsiteX23" fmla="*/ 1507782 w 2322669"/>
              <a:gd name="connsiteY23" fmla="*/ 1878227 h 1890584"/>
              <a:gd name="connsiteX24" fmla="*/ 1384215 w 2322669"/>
              <a:gd name="connsiteY24" fmla="*/ 1890584 h 1890584"/>
              <a:gd name="connsiteX25" fmla="*/ 1087653 w 2322669"/>
              <a:gd name="connsiteY25" fmla="*/ 1878227 h 1890584"/>
              <a:gd name="connsiteX26" fmla="*/ 1050582 w 2322669"/>
              <a:gd name="connsiteY26" fmla="*/ 1865870 h 1890584"/>
              <a:gd name="connsiteX27" fmla="*/ 1013512 w 2322669"/>
              <a:gd name="connsiteY27" fmla="*/ 1841157 h 1890584"/>
              <a:gd name="connsiteX28" fmla="*/ 976442 w 2322669"/>
              <a:gd name="connsiteY28" fmla="*/ 1828800 h 1890584"/>
              <a:gd name="connsiteX29" fmla="*/ 902301 w 2322669"/>
              <a:gd name="connsiteY29" fmla="*/ 1779373 h 1890584"/>
              <a:gd name="connsiteX30" fmla="*/ 840517 w 2322669"/>
              <a:gd name="connsiteY30" fmla="*/ 1668162 h 1890584"/>
              <a:gd name="connsiteX31" fmla="*/ 803447 w 2322669"/>
              <a:gd name="connsiteY31" fmla="*/ 1643449 h 1890584"/>
              <a:gd name="connsiteX32" fmla="*/ 791090 w 2322669"/>
              <a:gd name="connsiteY32" fmla="*/ 1606378 h 1890584"/>
              <a:gd name="connsiteX33" fmla="*/ 729307 w 2322669"/>
              <a:gd name="connsiteY33" fmla="*/ 1532238 h 1890584"/>
              <a:gd name="connsiteX34" fmla="*/ 642809 w 2322669"/>
              <a:gd name="connsiteY34" fmla="*/ 1421027 h 1890584"/>
              <a:gd name="connsiteX35" fmla="*/ 581026 w 2322669"/>
              <a:gd name="connsiteY35" fmla="*/ 1346886 h 1890584"/>
              <a:gd name="connsiteX36" fmla="*/ 531598 w 2322669"/>
              <a:gd name="connsiteY36" fmla="*/ 1285103 h 1890584"/>
              <a:gd name="connsiteX37" fmla="*/ 519242 w 2322669"/>
              <a:gd name="connsiteY37" fmla="*/ 1248032 h 1890584"/>
              <a:gd name="connsiteX38" fmla="*/ 469815 w 2322669"/>
              <a:gd name="connsiteY38" fmla="*/ 1173892 h 1890584"/>
              <a:gd name="connsiteX39" fmla="*/ 457458 w 2322669"/>
              <a:gd name="connsiteY39" fmla="*/ 1136822 h 1890584"/>
              <a:gd name="connsiteX40" fmla="*/ 408031 w 2322669"/>
              <a:gd name="connsiteY40" fmla="*/ 1062681 h 1890584"/>
              <a:gd name="connsiteX41" fmla="*/ 383317 w 2322669"/>
              <a:gd name="connsiteY41" fmla="*/ 1025611 h 1890584"/>
              <a:gd name="connsiteX42" fmla="*/ 346247 w 2322669"/>
              <a:gd name="connsiteY42" fmla="*/ 902043 h 1890584"/>
              <a:gd name="connsiteX43" fmla="*/ 321534 w 2322669"/>
              <a:gd name="connsiteY43" fmla="*/ 864973 h 1890584"/>
              <a:gd name="connsiteX44" fmla="*/ 284463 w 2322669"/>
              <a:gd name="connsiteY44" fmla="*/ 790832 h 1890584"/>
              <a:gd name="connsiteX45" fmla="*/ 259750 w 2322669"/>
              <a:gd name="connsiteY45" fmla="*/ 716692 h 1890584"/>
              <a:gd name="connsiteX46" fmla="*/ 247393 w 2322669"/>
              <a:gd name="connsiteY46" fmla="*/ 679622 h 1890584"/>
              <a:gd name="connsiteX47" fmla="*/ 222680 w 2322669"/>
              <a:gd name="connsiteY47" fmla="*/ 642551 h 1890584"/>
              <a:gd name="connsiteX48" fmla="*/ 148539 w 2322669"/>
              <a:gd name="connsiteY48" fmla="*/ 420130 h 1890584"/>
              <a:gd name="connsiteX49" fmla="*/ 99112 w 2322669"/>
              <a:gd name="connsiteY49" fmla="*/ 271849 h 1890584"/>
              <a:gd name="connsiteX50" fmla="*/ 74398 w 2322669"/>
              <a:gd name="connsiteY50" fmla="*/ 197708 h 1890584"/>
              <a:gd name="connsiteX51" fmla="*/ 62042 w 2322669"/>
              <a:gd name="connsiteY51" fmla="*/ 160638 h 1890584"/>
              <a:gd name="connsiteX52" fmla="*/ 37328 w 2322669"/>
              <a:gd name="connsiteY52" fmla="*/ 123568 h 1890584"/>
              <a:gd name="connsiteX53" fmla="*/ 24971 w 2322669"/>
              <a:gd name="connsiteY53" fmla="*/ 86497 h 1890584"/>
              <a:gd name="connsiteX54" fmla="*/ 258 w 2322669"/>
              <a:gd name="connsiteY54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175047 w 2316463"/>
              <a:gd name="connsiteY12" fmla="*/ 667265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519242 w 2316463"/>
              <a:gd name="connsiteY37" fmla="*/ 1248032 h 1890584"/>
              <a:gd name="connsiteX38" fmla="*/ 469815 w 2316463"/>
              <a:gd name="connsiteY38" fmla="*/ 1173892 h 1890584"/>
              <a:gd name="connsiteX39" fmla="*/ 457458 w 2316463"/>
              <a:gd name="connsiteY39" fmla="*/ 1136822 h 1890584"/>
              <a:gd name="connsiteX40" fmla="*/ 408031 w 2316463"/>
              <a:gd name="connsiteY40" fmla="*/ 1062681 h 1890584"/>
              <a:gd name="connsiteX41" fmla="*/ 383317 w 2316463"/>
              <a:gd name="connsiteY41" fmla="*/ 1025611 h 1890584"/>
              <a:gd name="connsiteX42" fmla="*/ 346247 w 2316463"/>
              <a:gd name="connsiteY42" fmla="*/ 902043 h 1890584"/>
              <a:gd name="connsiteX43" fmla="*/ 321534 w 2316463"/>
              <a:gd name="connsiteY43" fmla="*/ 864973 h 1890584"/>
              <a:gd name="connsiteX44" fmla="*/ 284463 w 2316463"/>
              <a:gd name="connsiteY44" fmla="*/ 790832 h 1890584"/>
              <a:gd name="connsiteX45" fmla="*/ 259750 w 2316463"/>
              <a:gd name="connsiteY45" fmla="*/ 716692 h 1890584"/>
              <a:gd name="connsiteX46" fmla="*/ 247393 w 2316463"/>
              <a:gd name="connsiteY46" fmla="*/ 679622 h 1890584"/>
              <a:gd name="connsiteX47" fmla="*/ 222680 w 2316463"/>
              <a:gd name="connsiteY47" fmla="*/ 642551 h 1890584"/>
              <a:gd name="connsiteX48" fmla="*/ 148539 w 2316463"/>
              <a:gd name="connsiteY48" fmla="*/ 420130 h 1890584"/>
              <a:gd name="connsiteX49" fmla="*/ 99112 w 2316463"/>
              <a:gd name="connsiteY49" fmla="*/ 271849 h 1890584"/>
              <a:gd name="connsiteX50" fmla="*/ 74398 w 2316463"/>
              <a:gd name="connsiteY50" fmla="*/ 197708 h 1890584"/>
              <a:gd name="connsiteX51" fmla="*/ 62042 w 2316463"/>
              <a:gd name="connsiteY51" fmla="*/ 160638 h 1890584"/>
              <a:gd name="connsiteX52" fmla="*/ 37328 w 2316463"/>
              <a:gd name="connsiteY52" fmla="*/ 123568 h 1890584"/>
              <a:gd name="connsiteX53" fmla="*/ 24971 w 2316463"/>
              <a:gd name="connsiteY53" fmla="*/ 86497 h 1890584"/>
              <a:gd name="connsiteX54" fmla="*/ 258 w 2316463"/>
              <a:gd name="connsiteY54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519242 w 2316463"/>
              <a:gd name="connsiteY37" fmla="*/ 1248032 h 1890584"/>
              <a:gd name="connsiteX38" fmla="*/ 469815 w 2316463"/>
              <a:gd name="connsiteY38" fmla="*/ 1173892 h 1890584"/>
              <a:gd name="connsiteX39" fmla="*/ 457458 w 2316463"/>
              <a:gd name="connsiteY39" fmla="*/ 1136822 h 1890584"/>
              <a:gd name="connsiteX40" fmla="*/ 408031 w 2316463"/>
              <a:gd name="connsiteY40" fmla="*/ 1062681 h 1890584"/>
              <a:gd name="connsiteX41" fmla="*/ 383317 w 2316463"/>
              <a:gd name="connsiteY41" fmla="*/ 1025611 h 1890584"/>
              <a:gd name="connsiteX42" fmla="*/ 346247 w 2316463"/>
              <a:gd name="connsiteY42" fmla="*/ 902043 h 1890584"/>
              <a:gd name="connsiteX43" fmla="*/ 321534 w 2316463"/>
              <a:gd name="connsiteY43" fmla="*/ 864973 h 1890584"/>
              <a:gd name="connsiteX44" fmla="*/ 284463 w 2316463"/>
              <a:gd name="connsiteY44" fmla="*/ 790832 h 1890584"/>
              <a:gd name="connsiteX45" fmla="*/ 259750 w 2316463"/>
              <a:gd name="connsiteY45" fmla="*/ 716692 h 1890584"/>
              <a:gd name="connsiteX46" fmla="*/ 247393 w 2316463"/>
              <a:gd name="connsiteY46" fmla="*/ 679622 h 1890584"/>
              <a:gd name="connsiteX47" fmla="*/ 222680 w 2316463"/>
              <a:gd name="connsiteY47" fmla="*/ 642551 h 1890584"/>
              <a:gd name="connsiteX48" fmla="*/ 148539 w 2316463"/>
              <a:gd name="connsiteY48" fmla="*/ 420130 h 1890584"/>
              <a:gd name="connsiteX49" fmla="*/ 99112 w 2316463"/>
              <a:gd name="connsiteY49" fmla="*/ 271849 h 1890584"/>
              <a:gd name="connsiteX50" fmla="*/ 74398 w 2316463"/>
              <a:gd name="connsiteY50" fmla="*/ 197708 h 1890584"/>
              <a:gd name="connsiteX51" fmla="*/ 62042 w 2316463"/>
              <a:gd name="connsiteY51" fmla="*/ 160638 h 1890584"/>
              <a:gd name="connsiteX52" fmla="*/ 37328 w 2316463"/>
              <a:gd name="connsiteY52" fmla="*/ 123568 h 1890584"/>
              <a:gd name="connsiteX53" fmla="*/ 24971 w 2316463"/>
              <a:gd name="connsiteY53" fmla="*/ 86497 h 1890584"/>
              <a:gd name="connsiteX54" fmla="*/ 258 w 2316463"/>
              <a:gd name="connsiteY54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519242 w 2316463"/>
              <a:gd name="connsiteY37" fmla="*/ 1248032 h 1890584"/>
              <a:gd name="connsiteX38" fmla="*/ 469815 w 2316463"/>
              <a:gd name="connsiteY38" fmla="*/ 1173892 h 1890584"/>
              <a:gd name="connsiteX39" fmla="*/ 408031 w 2316463"/>
              <a:gd name="connsiteY39" fmla="*/ 1062681 h 1890584"/>
              <a:gd name="connsiteX40" fmla="*/ 383317 w 2316463"/>
              <a:gd name="connsiteY40" fmla="*/ 1025611 h 1890584"/>
              <a:gd name="connsiteX41" fmla="*/ 346247 w 2316463"/>
              <a:gd name="connsiteY41" fmla="*/ 902043 h 1890584"/>
              <a:gd name="connsiteX42" fmla="*/ 321534 w 2316463"/>
              <a:gd name="connsiteY42" fmla="*/ 864973 h 1890584"/>
              <a:gd name="connsiteX43" fmla="*/ 284463 w 2316463"/>
              <a:gd name="connsiteY43" fmla="*/ 790832 h 1890584"/>
              <a:gd name="connsiteX44" fmla="*/ 259750 w 2316463"/>
              <a:gd name="connsiteY44" fmla="*/ 716692 h 1890584"/>
              <a:gd name="connsiteX45" fmla="*/ 247393 w 2316463"/>
              <a:gd name="connsiteY45" fmla="*/ 679622 h 1890584"/>
              <a:gd name="connsiteX46" fmla="*/ 222680 w 2316463"/>
              <a:gd name="connsiteY46" fmla="*/ 642551 h 1890584"/>
              <a:gd name="connsiteX47" fmla="*/ 148539 w 2316463"/>
              <a:gd name="connsiteY47" fmla="*/ 420130 h 1890584"/>
              <a:gd name="connsiteX48" fmla="*/ 99112 w 2316463"/>
              <a:gd name="connsiteY48" fmla="*/ 271849 h 1890584"/>
              <a:gd name="connsiteX49" fmla="*/ 74398 w 2316463"/>
              <a:gd name="connsiteY49" fmla="*/ 197708 h 1890584"/>
              <a:gd name="connsiteX50" fmla="*/ 62042 w 2316463"/>
              <a:gd name="connsiteY50" fmla="*/ 160638 h 1890584"/>
              <a:gd name="connsiteX51" fmla="*/ 37328 w 2316463"/>
              <a:gd name="connsiteY51" fmla="*/ 123568 h 1890584"/>
              <a:gd name="connsiteX52" fmla="*/ 24971 w 2316463"/>
              <a:gd name="connsiteY52" fmla="*/ 86497 h 1890584"/>
              <a:gd name="connsiteX53" fmla="*/ 258 w 2316463"/>
              <a:gd name="connsiteY53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729307 w 2316463"/>
              <a:gd name="connsiteY33" fmla="*/ 1532238 h 1890584"/>
              <a:gd name="connsiteX34" fmla="*/ 642809 w 2316463"/>
              <a:gd name="connsiteY34" fmla="*/ 1421027 h 1890584"/>
              <a:gd name="connsiteX35" fmla="*/ 581026 w 2316463"/>
              <a:gd name="connsiteY35" fmla="*/ 1346886 h 1890584"/>
              <a:gd name="connsiteX36" fmla="*/ 531598 w 2316463"/>
              <a:gd name="connsiteY36" fmla="*/ 1285103 h 1890584"/>
              <a:gd name="connsiteX37" fmla="*/ 469815 w 2316463"/>
              <a:gd name="connsiteY37" fmla="*/ 1173892 h 1890584"/>
              <a:gd name="connsiteX38" fmla="*/ 408031 w 2316463"/>
              <a:gd name="connsiteY38" fmla="*/ 1062681 h 1890584"/>
              <a:gd name="connsiteX39" fmla="*/ 383317 w 2316463"/>
              <a:gd name="connsiteY39" fmla="*/ 1025611 h 1890584"/>
              <a:gd name="connsiteX40" fmla="*/ 346247 w 2316463"/>
              <a:gd name="connsiteY40" fmla="*/ 902043 h 1890584"/>
              <a:gd name="connsiteX41" fmla="*/ 321534 w 2316463"/>
              <a:gd name="connsiteY41" fmla="*/ 864973 h 1890584"/>
              <a:gd name="connsiteX42" fmla="*/ 284463 w 2316463"/>
              <a:gd name="connsiteY42" fmla="*/ 790832 h 1890584"/>
              <a:gd name="connsiteX43" fmla="*/ 259750 w 2316463"/>
              <a:gd name="connsiteY43" fmla="*/ 716692 h 1890584"/>
              <a:gd name="connsiteX44" fmla="*/ 247393 w 2316463"/>
              <a:gd name="connsiteY44" fmla="*/ 679622 h 1890584"/>
              <a:gd name="connsiteX45" fmla="*/ 222680 w 2316463"/>
              <a:gd name="connsiteY45" fmla="*/ 642551 h 1890584"/>
              <a:gd name="connsiteX46" fmla="*/ 148539 w 2316463"/>
              <a:gd name="connsiteY46" fmla="*/ 420130 h 1890584"/>
              <a:gd name="connsiteX47" fmla="*/ 99112 w 2316463"/>
              <a:gd name="connsiteY47" fmla="*/ 271849 h 1890584"/>
              <a:gd name="connsiteX48" fmla="*/ 74398 w 2316463"/>
              <a:gd name="connsiteY48" fmla="*/ 197708 h 1890584"/>
              <a:gd name="connsiteX49" fmla="*/ 62042 w 2316463"/>
              <a:gd name="connsiteY49" fmla="*/ 160638 h 1890584"/>
              <a:gd name="connsiteX50" fmla="*/ 37328 w 2316463"/>
              <a:gd name="connsiteY50" fmla="*/ 123568 h 1890584"/>
              <a:gd name="connsiteX51" fmla="*/ 24971 w 2316463"/>
              <a:gd name="connsiteY51" fmla="*/ 86497 h 1890584"/>
              <a:gd name="connsiteX52" fmla="*/ 258 w 2316463"/>
              <a:gd name="connsiteY52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76442 w 2316463"/>
              <a:gd name="connsiteY28" fmla="*/ 1828800 h 1890584"/>
              <a:gd name="connsiteX29" fmla="*/ 902301 w 2316463"/>
              <a:gd name="connsiteY29" fmla="*/ 1779373 h 1890584"/>
              <a:gd name="connsiteX30" fmla="*/ 840517 w 2316463"/>
              <a:gd name="connsiteY30" fmla="*/ 1668162 h 1890584"/>
              <a:gd name="connsiteX31" fmla="*/ 803447 w 2316463"/>
              <a:gd name="connsiteY31" fmla="*/ 1643449 h 1890584"/>
              <a:gd name="connsiteX32" fmla="*/ 791090 w 2316463"/>
              <a:gd name="connsiteY32" fmla="*/ 1606378 h 1890584"/>
              <a:gd name="connsiteX33" fmla="*/ 642809 w 2316463"/>
              <a:gd name="connsiteY33" fmla="*/ 1421027 h 1890584"/>
              <a:gd name="connsiteX34" fmla="*/ 581026 w 2316463"/>
              <a:gd name="connsiteY34" fmla="*/ 1346886 h 1890584"/>
              <a:gd name="connsiteX35" fmla="*/ 531598 w 2316463"/>
              <a:gd name="connsiteY35" fmla="*/ 1285103 h 1890584"/>
              <a:gd name="connsiteX36" fmla="*/ 469815 w 2316463"/>
              <a:gd name="connsiteY36" fmla="*/ 1173892 h 1890584"/>
              <a:gd name="connsiteX37" fmla="*/ 408031 w 2316463"/>
              <a:gd name="connsiteY37" fmla="*/ 1062681 h 1890584"/>
              <a:gd name="connsiteX38" fmla="*/ 383317 w 2316463"/>
              <a:gd name="connsiteY38" fmla="*/ 1025611 h 1890584"/>
              <a:gd name="connsiteX39" fmla="*/ 346247 w 2316463"/>
              <a:gd name="connsiteY39" fmla="*/ 902043 h 1890584"/>
              <a:gd name="connsiteX40" fmla="*/ 321534 w 2316463"/>
              <a:gd name="connsiteY40" fmla="*/ 864973 h 1890584"/>
              <a:gd name="connsiteX41" fmla="*/ 284463 w 2316463"/>
              <a:gd name="connsiteY41" fmla="*/ 790832 h 1890584"/>
              <a:gd name="connsiteX42" fmla="*/ 259750 w 2316463"/>
              <a:gd name="connsiteY42" fmla="*/ 716692 h 1890584"/>
              <a:gd name="connsiteX43" fmla="*/ 247393 w 2316463"/>
              <a:gd name="connsiteY43" fmla="*/ 679622 h 1890584"/>
              <a:gd name="connsiteX44" fmla="*/ 222680 w 2316463"/>
              <a:gd name="connsiteY44" fmla="*/ 642551 h 1890584"/>
              <a:gd name="connsiteX45" fmla="*/ 148539 w 2316463"/>
              <a:gd name="connsiteY45" fmla="*/ 420130 h 1890584"/>
              <a:gd name="connsiteX46" fmla="*/ 99112 w 2316463"/>
              <a:gd name="connsiteY46" fmla="*/ 271849 h 1890584"/>
              <a:gd name="connsiteX47" fmla="*/ 74398 w 2316463"/>
              <a:gd name="connsiteY47" fmla="*/ 197708 h 1890584"/>
              <a:gd name="connsiteX48" fmla="*/ 62042 w 2316463"/>
              <a:gd name="connsiteY48" fmla="*/ 160638 h 1890584"/>
              <a:gd name="connsiteX49" fmla="*/ 37328 w 2316463"/>
              <a:gd name="connsiteY49" fmla="*/ 123568 h 1890584"/>
              <a:gd name="connsiteX50" fmla="*/ 24971 w 2316463"/>
              <a:gd name="connsiteY50" fmla="*/ 86497 h 1890584"/>
              <a:gd name="connsiteX51" fmla="*/ 258 w 2316463"/>
              <a:gd name="connsiteY51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1013512 w 2316463"/>
              <a:gd name="connsiteY27" fmla="*/ 1841157 h 1890584"/>
              <a:gd name="connsiteX28" fmla="*/ 902301 w 2316463"/>
              <a:gd name="connsiteY28" fmla="*/ 1779373 h 1890584"/>
              <a:gd name="connsiteX29" fmla="*/ 840517 w 2316463"/>
              <a:gd name="connsiteY29" fmla="*/ 1668162 h 1890584"/>
              <a:gd name="connsiteX30" fmla="*/ 803447 w 2316463"/>
              <a:gd name="connsiteY30" fmla="*/ 1643449 h 1890584"/>
              <a:gd name="connsiteX31" fmla="*/ 791090 w 2316463"/>
              <a:gd name="connsiteY31" fmla="*/ 1606378 h 1890584"/>
              <a:gd name="connsiteX32" fmla="*/ 642809 w 2316463"/>
              <a:gd name="connsiteY32" fmla="*/ 1421027 h 1890584"/>
              <a:gd name="connsiteX33" fmla="*/ 581026 w 2316463"/>
              <a:gd name="connsiteY33" fmla="*/ 1346886 h 1890584"/>
              <a:gd name="connsiteX34" fmla="*/ 531598 w 2316463"/>
              <a:gd name="connsiteY34" fmla="*/ 1285103 h 1890584"/>
              <a:gd name="connsiteX35" fmla="*/ 469815 w 2316463"/>
              <a:gd name="connsiteY35" fmla="*/ 1173892 h 1890584"/>
              <a:gd name="connsiteX36" fmla="*/ 408031 w 2316463"/>
              <a:gd name="connsiteY36" fmla="*/ 1062681 h 1890584"/>
              <a:gd name="connsiteX37" fmla="*/ 383317 w 2316463"/>
              <a:gd name="connsiteY37" fmla="*/ 1025611 h 1890584"/>
              <a:gd name="connsiteX38" fmla="*/ 346247 w 2316463"/>
              <a:gd name="connsiteY38" fmla="*/ 902043 h 1890584"/>
              <a:gd name="connsiteX39" fmla="*/ 321534 w 2316463"/>
              <a:gd name="connsiteY39" fmla="*/ 864973 h 1890584"/>
              <a:gd name="connsiteX40" fmla="*/ 284463 w 2316463"/>
              <a:gd name="connsiteY40" fmla="*/ 790832 h 1890584"/>
              <a:gd name="connsiteX41" fmla="*/ 259750 w 2316463"/>
              <a:gd name="connsiteY41" fmla="*/ 716692 h 1890584"/>
              <a:gd name="connsiteX42" fmla="*/ 247393 w 2316463"/>
              <a:gd name="connsiteY42" fmla="*/ 679622 h 1890584"/>
              <a:gd name="connsiteX43" fmla="*/ 222680 w 2316463"/>
              <a:gd name="connsiteY43" fmla="*/ 642551 h 1890584"/>
              <a:gd name="connsiteX44" fmla="*/ 148539 w 2316463"/>
              <a:gd name="connsiteY44" fmla="*/ 420130 h 1890584"/>
              <a:gd name="connsiteX45" fmla="*/ 99112 w 2316463"/>
              <a:gd name="connsiteY45" fmla="*/ 271849 h 1890584"/>
              <a:gd name="connsiteX46" fmla="*/ 74398 w 2316463"/>
              <a:gd name="connsiteY46" fmla="*/ 197708 h 1890584"/>
              <a:gd name="connsiteX47" fmla="*/ 62042 w 2316463"/>
              <a:gd name="connsiteY47" fmla="*/ 160638 h 1890584"/>
              <a:gd name="connsiteX48" fmla="*/ 37328 w 2316463"/>
              <a:gd name="connsiteY48" fmla="*/ 123568 h 1890584"/>
              <a:gd name="connsiteX49" fmla="*/ 24971 w 2316463"/>
              <a:gd name="connsiteY49" fmla="*/ 86497 h 1890584"/>
              <a:gd name="connsiteX50" fmla="*/ 258 w 2316463"/>
              <a:gd name="connsiteY50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902301 w 2316463"/>
              <a:gd name="connsiteY27" fmla="*/ 1779373 h 1890584"/>
              <a:gd name="connsiteX28" fmla="*/ 840517 w 2316463"/>
              <a:gd name="connsiteY28" fmla="*/ 1668162 h 1890584"/>
              <a:gd name="connsiteX29" fmla="*/ 803447 w 2316463"/>
              <a:gd name="connsiteY29" fmla="*/ 1643449 h 1890584"/>
              <a:gd name="connsiteX30" fmla="*/ 791090 w 2316463"/>
              <a:gd name="connsiteY30" fmla="*/ 1606378 h 1890584"/>
              <a:gd name="connsiteX31" fmla="*/ 642809 w 2316463"/>
              <a:gd name="connsiteY31" fmla="*/ 1421027 h 1890584"/>
              <a:gd name="connsiteX32" fmla="*/ 581026 w 2316463"/>
              <a:gd name="connsiteY32" fmla="*/ 1346886 h 1890584"/>
              <a:gd name="connsiteX33" fmla="*/ 531598 w 2316463"/>
              <a:gd name="connsiteY33" fmla="*/ 1285103 h 1890584"/>
              <a:gd name="connsiteX34" fmla="*/ 469815 w 2316463"/>
              <a:gd name="connsiteY34" fmla="*/ 1173892 h 1890584"/>
              <a:gd name="connsiteX35" fmla="*/ 408031 w 2316463"/>
              <a:gd name="connsiteY35" fmla="*/ 1062681 h 1890584"/>
              <a:gd name="connsiteX36" fmla="*/ 383317 w 2316463"/>
              <a:gd name="connsiteY36" fmla="*/ 1025611 h 1890584"/>
              <a:gd name="connsiteX37" fmla="*/ 346247 w 2316463"/>
              <a:gd name="connsiteY37" fmla="*/ 902043 h 1890584"/>
              <a:gd name="connsiteX38" fmla="*/ 321534 w 2316463"/>
              <a:gd name="connsiteY38" fmla="*/ 864973 h 1890584"/>
              <a:gd name="connsiteX39" fmla="*/ 284463 w 2316463"/>
              <a:gd name="connsiteY39" fmla="*/ 790832 h 1890584"/>
              <a:gd name="connsiteX40" fmla="*/ 259750 w 2316463"/>
              <a:gd name="connsiteY40" fmla="*/ 716692 h 1890584"/>
              <a:gd name="connsiteX41" fmla="*/ 247393 w 2316463"/>
              <a:gd name="connsiteY41" fmla="*/ 679622 h 1890584"/>
              <a:gd name="connsiteX42" fmla="*/ 222680 w 2316463"/>
              <a:gd name="connsiteY42" fmla="*/ 642551 h 1890584"/>
              <a:gd name="connsiteX43" fmla="*/ 148539 w 2316463"/>
              <a:gd name="connsiteY43" fmla="*/ 420130 h 1890584"/>
              <a:gd name="connsiteX44" fmla="*/ 99112 w 2316463"/>
              <a:gd name="connsiteY44" fmla="*/ 271849 h 1890584"/>
              <a:gd name="connsiteX45" fmla="*/ 74398 w 2316463"/>
              <a:gd name="connsiteY45" fmla="*/ 197708 h 1890584"/>
              <a:gd name="connsiteX46" fmla="*/ 62042 w 2316463"/>
              <a:gd name="connsiteY46" fmla="*/ 160638 h 1890584"/>
              <a:gd name="connsiteX47" fmla="*/ 37328 w 2316463"/>
              <a:gd name="connsiteY47" fmla="*/ 123568 h 1890584"/>
              <a:gd name="connsiteX48" fmla="*/ 24971 w 2316463"/>
              <a:gd name="connsiteY48" fmla="*/ 86497 h 1890584"/>
              <a:gd name="connsiteX49" fmla="*/ 258 w 2316463"/>
              <a:gd name="connsiteY49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902301 w 2316463"/>
              <a:gd name="connsiteY27" fmla="*/ 1779373 h 1890584"/>
              <a:gd name="connsiteX28" fmla="*/ 840517 w 2316463"/>
              <a:gd name="connsiteY28" fmla="*/ 1668162 h 1890584"/>
              <a:gd name="connsiteX29" fmla="*/ 803447 w 2316463"/>
              <a:gd name="connsiteY29" fmla="*/ 1643449 h 1890584"/>
              <a:gd name="connsiteX30" fmla="*/ 791090 w 2316463"/>
              <a:gd name="connsiteY30" fmla="*/ 1606378 h 1890584"/>
              <a:gd name="connsiteX31" fmla="*/ 642809 w 2316463"/>
              <a:gd name="connsiteY31" fmla="*/ 1421027 h 1890584"/>
              <a:gd name="connsiteX32" fmla="*/ 581026 w 2316463"/>
              <a:gd name="connsiteY32" fmla="*/ 1346886 h 1890584"/>
              <a:gd name="connsiteX33" fmla="*/ 531598 w 2316463"/>
              <a:gd name="connsiteY33" fmla="*/ 1285103 h 1890584"/>
              <a:gd name="connsiteX34" fmla="*/ 469815 w 2316463"/>
              <a:gd name="connsiteY34" fmla="*/ 1173892 h 1890584"/>
              <a:gd name="connsiteX35" fmla="*/ 408031 w 2316463"/>
              <a:gd name="connsiteY35" fmla="*/ 1062681 h 1890584"/>
              <a:gd name="connsiteX36" fmla="*/ 383317 w 2316463"/>
              <a:gd name="connsiteY36" fmla="*/ 1025611 h 1890584"/>
              <a:gd name="connsiteX37" fmla="*/ 346247 w 2316463"/>
              <a:gd name="connsiteY37" fmla="*/ 902043 h 1890584"/>
              <a:gd name="connsiteX38" fmla="*/ 321534 w 2316463"/>
              <a:gd name="connsiteY38" fmla="*/ 864973 h 1890584"/>
              <a:gd name="connsiteX39" fmla="*/ 284463 w 2316463"/>
              <a:gd name="connsiteY39" fmla="*/ 790832 h 1890584"/>
              <a:gd name="connsiteX40" fmla="*/ 247393 w 2316463"/>
              <a:gd name="connsiteY40" fmla="*/ 679622 h 1890584"/>
              <a:gd name="connsiteX41" fmla="*/ 222680 w 2316463"/>
              <a:gd name="connsiteY41" fmla="*/ 642551 h 1890584"/>
              <a:gd name="connsiteX42" fmla="*/ 148539 w 2316463"/>
              <a:gd name="connsiteY42" fmla="*/ 420130 h 1890584"/>
              <a:gd name="connsiteX43" fmla="*/ 99112 w 2316463"/>
              <a:gd name="connsiteY43" fmla="*/ 271849 h 1890584"/>
              <a:gd name="connsiteX44" fmla="*/ 74398 w 2316463"/>
              <a:gd name="connsiteY44" fmla="*/ 197708 h 1890584"/>
              <a:gd name="connsiteX45" fmla="*/ 62042 w 2316463"/>
              <a:gd name="connsiteY45" fmla="*/ 160638 h 1890584"/>
              <a:gd name="connsiteX46" fmla="*/ 37328 w 2316463"/>
              <a:gd name="connsiteY46" fmla="*/ 123568 h 1890584"/>
              <a:gd name="connsiteX47" fmla="*/ 24971 w 2316463"/>
              <a:gd name="connsiteY47" fmla="*/ 86497 h 1890584"/>
              <a:gd name="connsiteX48" fmla="*/ 258 w 2316463"/>
              <a:gd name="connsiteY48" fmla="*/ 24714 h 1890584"/>
              <a:gd name="connsiteX0" fmla="*/ 1396571 w 2316463"/>
              <a:gd name="connsiteY0" fmla="*/ 0 h 1890584"/>
              <a:gd name="connsiteX1" fmla="*/ 1408928 w 2316463"/>
              <a:gd name="connsiteY1" fmla="*/ 172995 h 1890584"/>
              <a:gd name="connsiteX2" fmla="*/ 1421285 w 2316463"/>
              <a:gd name="connsiteY2" fmla="*/ 902043 h 1890584"/>
              <a:gd name="connsiteX3" fmla="*/ 1458355 w 2316463"/>
              <a:gd name="connsiteY3" fmla="*/ 877330 h 1890584"/>
              <a:gd name="connsiteX4" fmla="*/ 1483069 w 2316463"/>
              <a:gd name="connsiteY4" fmla="*/ 827903 h 1890584"/>
              <a:gd name="connsiteX5" fmla="*/ 1557209 w 2316463"/>
              <a:gd name="connsiteY5" fmla="*/ 679622 h 1890584"/>
              <a:gd name="connsiteX6" fmla="*/ 1643707 w 2316463"/>
              <a:gd name="connsiteY6" fmla="*/ 580768 h 1890584"/>
              <a:gd name="connsiteX7" fmla="*/ 1791988 w 2316463"/>
              <a:gd name="connsiteY7" fmla="*/ 481914 h 1890584"/>
              <a:gd name="connsiteX8" fmla="*/ 1866128 w 2316463"/>
              <a:gd name="connsiteY8" fmla="*/ 444843 h 1890584"/>
              <a:gd name="connsiteX9" fmla="*/ 1977339 w 2316463"/>
              <a:gd name="connsiteY9" fmla="*/ 395416 h 1890584"/>
              <a:gd name="connsiteX10" fmla="*/ 2125620 w 2316463"/>
              <a:gd name="connsiteY10" fmla="*/ 494270 h 1890584"/>
              <a:gd name="connsiteX11" fmla="*/ 2236831 w 2316463"/>
              <a:gd name="connsiteY11" fmla="*/ 580768 h 1890584"/>
              <a:gd name="connsiteX12" fmla="*/ 2273901 w 2316463"/>
              <a:gd name="connsiteY12" fmla="*/ 654908 h 1890584"/>
              <a:gd name="connsiteX13" fmla="*/ 2310972 w 2316463"/>
              <a:gd name="connsiteY13" fmla="*/ 704335 h 1890584"/>
              <a:gd name="connsiteX14" fmla="*/ 2310971 w 2316463"/>
              <a:gd name="connsiteY14" fmla="*/ 852616 h 1890584"/>
              <a:gd name="connsiteX15" fmla="*/ 2310971 w 2316463"/>
              <a:gd name="connsiteY15" fmla="*/ 1112108 h 1890584"/>
              <a:gd name="connsiteX16" fmla="*/ 2236831 w 2316463"/>
              <a:gd name="connsiteY16" fmla="*/ 1445741 h 1890584"/>
              <a:gd name="connsiteX17" fmla="*/ 2175047 w 2316463"/>
              <a:gd name="connsiteY17" fmla="*/ 1569308 h 1890584"/>
              <a:gd name="connsiteX18" fmla="*/ 2076193 w 2316463"/>
              <a:gd name="connsiteY18" fmla="*/ 1680519 h 1890584"/>
              <a:gd name="connsiteX19" fmla="*/ 2039123 w 2316463"/>
              <a:gd name="connsiteY19" fmla="*/ 1705232 h 1890584"/>
              <a:gd name="connsiteX20" fmla="*/ 1964982 w 2316463"/>
              <a:gd name="connsiteY20" fmla="*/ 1754659 h 1890584"/>
              <a:gd name="connsiteX21" fmla="*/ 1890842 w 2316463"/>
              <a:gd name="connsiteY21" fmla="*/ 1804086 h 1890584"/>
              <a:gd name="connsiteX22" fmla="*/ 1779631 w 2316463"/>
              <a:gd name="connsiteY22" fmla="*/ 1828800 h 1890584"/>
              <a:gd name="connsiteX23" fmla="*/ 1507782 w 2316463"/>
              <a:gd name="connsiteY23" fmla="*/ 1878227 h 1890584"/>
              <a:gd name="connsiteX24" fmla="*/ 1384215 w 2316463"/>
              <a:gd name="connsiteY24" fmla="*/ 1890584 h 1890584"/>
              <a:gd name="connsiteX25" fmla="*/ 1087653 w 2316463"/>
              <a:gd name="connsiteY25" fmla="*/ 1878227 h 1890584"/>
              <a:gd name="connsiteX26" fmla="*/ 1050582 w 2316463"/>
              <a:gd name="connsiteY26" fmla="*/ 1865870 h 1890584"/>
              <a:gd name="connsiteX27" fmla="*/ 902301 w 2316463"/>
              <a:gd name="connsiteY27" fmla="*/ 1779373 h 1890584"/>
              <a:gd name="connsiteX28" fmla="*/ 840517 w 2316463"/>
              <a:gd name="connsiteY28" fmla="*/ 1668162 h 1890584"/>
              <a:gd name="connsiteX29" fmla="*/ 803447 w 2316463"/>
              <a:gd name="connsiteY29" fmla="*/ 1643449 h 1890584"/>
              <a:gd name="connsiteX30" fmla="*/ 791090 w 2316463"/>
              <a:gd name="connsiteY30" fmla="*/ 1606378 h 1890584"/>
              <a:gd name="connsiteX31" fmla="*/ 642809 w 2316463"/>
              <a:gd name="connsiteY31" fmla="*/ 1421027 h 1890584"/>
              <a:gd name="connsiteX32" fmla="*/ 581026 w 2316463"/>
              <a:gd name="connsiteY32" fmla="*/ 1346886 h 1890584"/>
              <a:gd name="connsiteX33" fmla="*/ 531598 w 2316463"/>
              <a:gd name="connsiteY33" fmla="*/ 1285103 h 1890584"/>
              <a:gd name="connsiteX34" fmla="*/ 469815 w 2316463"/>
              <a:gd name="connsiteY34" fmla="*/ 1173892 h 1890584"/>
              <a:gd name="connsiteX35" fmla="*/ 408031 w 2316463"/>
              <a:gd name="connsiteY35" fmla="*/ 1062681 h 1890584"/>
              <a:gd name="connsiteX36" fmla="*/ 383317 w 2316463"/>
              <a:gd name="connsiteY36" fmla="*/ 1025611 h 1890584"/>
              <a:gd name="connsiteX37" fmla="*/ 346247 w 2316463"/>
              <a:gd name="connsiteY37" fmla="*/ 902043 h 1890584"/>
              <a:gd name="connsiteX38" fmla="*/ 284463 w 2316463"/>
              <a:gd name="connsiteY38" fmla="*/ 790832 h 1890584"/>
              <a:gd name="connsiteX39" fmla="*/ 247393 w 2316463"/>
              <a:gd name="connsiteY39" fmla="*/ 679622 h 1890584"/>
              <a:gd name="connsiteX40" fmla="*/ 222680 w 2316463"/>
              <a:gd name="connsiteY40" fmla="*/ 642551 h 1890584"/>
              <a:gd name="connsiteX41" fmla="*/ 148539 w 2316463"/>
              <a:gd name="connsiteY41" fmla="*/ 420130 h 1890584"/>
              <a:gd name="connsiteX42" fmla="*/ 99112 w 2316463"/>
              <a:gd name="connsiteY42" fmla="*/ 271849 h 1890584"/>
              <a:gd name="connsiteX43" fmla="*/ 74398 w 2316463"/>
              <a:gd name="connsiteY43" fmla="*/ 197708 h 1890584"/>
              <a:gd name="connsiteX44" fmla="*/ 62042 w 2316463"/>
              <a:gd name="connsiteY44" fmla="*/ 160638 h 1890584"/>
              <a:gd name="connsiteX45" fmla="*/ 37328 w 2316463"/>
              <a:gd name="connsiteY45" fmla="*/ 123568 h 1890584"/>
              <a:gd name="connsiteX46" fmla="*/ 24971 w 2316463"/>
              <a:gd name="connsiteY46" fmla="*/ 86497 h 1890584"/>
              <a:gd name="connsiteX47" fmla="*/ 258 w 2316463"/>
              <a:gd name="connsiteY47" fmla="*/ 24714 h 1890584"/>
              <a:gd name="connsiteX0" fmla="*/ 1396571 w 2318105"/>
              <a:gd name="connsiteY0" fmla="*/ 0 h 1890584"/>
              <a:gd name="connsiteX1" fmla="*/ 1408928 w 2318105"/>
              <a:gd name="connsiteY1" fmla="*/ 172995 h 1890584"/>
              <a:gd name="connsiteX2" fmla="*/ 1421285 w 2318105"/>
              <a:gd name="connsiteY2" fmla="*/ 902043 h 1890584"/>
              <a:gd name="connsiteX3" fmla="*/ 1458355 w 2318105"/>
              <a:gd name="connsiteY3" fmla="*/ 877330 h 1890584"/>
              <a:gd name="connsiteX4" fmla="*/ 1483069 w 2318105"/>
              <a:gd name="connsiteY4" fmla="*/ 827903 h 1890584"/>
              <a:gd name="connsiteX5" fmla="*/ 1557209 w 2318105"/>
              <a:gd name="connsiteY5" fmla="*/ 679622 h 1890584"/>
              <a:gd name="connsiteX6" fmla="*/ 1643707 w 2318105"/>
              <a:gd name="connsiteY6" fmla="*/ 580768 h 1890584"/>
              <a:gd name="connsiteX7" fmla="*/ 1791988 w 2318105"/>
              <a:gd name="connsiteY7" fmla="*/ 481914 h 1890584"/>
              <a:gd name="connsiteX8" fmla="*/ 1866128 w 2318105"/>
              <a:gd name="connsiteY8" fmla="*/ 444843 h 1890584"/>
              <a:gd name="connsiteX9" fmla="*/ 1977339 w 2318105"/>
              <a:gd name="connsiteY9" fmla="*/ 395416 h 1890584"/>
              <a:gd name="connsiteX10" fmla="*/ 2125620 w 2318105"/>
              <a:gd name="connsiteY10" fmla="*/ 494270 h 1890584"/>
              <a:gd name="connsiteX11" fmla="*/ 2236831 w 2318105"/>
              <a:gd name="connsiteY11" fmla="*/ 580768 h 1890584"/>
              <a:gd name="connsiteX12" fmla="*/ 2273901 w 2318105"/>
              <a:gd name="connsiteY12" fmla="*/ 654908 h 1890584"/>
              <a:gd name="connsiteX13" fmla="*/ 2310971 w 2318105"/>
              <a:gd name="connsiteY13" fmla="*/ 852616 h 1890584"/>
              <a:gd name="connsiteX14" fmla="*/ 2310971 w 2318105"/>
              <a:gd name="connsiteY14" fmla="*/ 1112108 h 1890584"/>
              <a:gd name="connsiteX15" fmla="*/ 2236831 w 2318105"/>
              <a:gd name="connsiteY15" fmla="*/ 1445741 h 1890584"/>
              <a:gd name="connsiteX16" fmla="*/ 2175047 w 2318105"/>
              <a:gd name="connsiteY16" fmla="*/ 1569308 h 1890584"/>
              <a:gd name="connsiteX17" fmla="*/ 2076193 w 2318105"/>
              <a:gd name="connsiteY17" fmla="*/ 1680519 h 1890584"/>
              <a:gd name="connsiteX18" fmla="*/ 2039123 w 2318105"/>
              <a:gd name="connsiteY18" fmla="*/ 1705232 h 1890584"/>
              <a:gd name="connsiteX19" fmla="*/ 1964982 w 2318105"/>
              <a:gd name="connsiteY19" fmla="*/ 1754659 h 1890584"/>
              <a:gd name="connsiteX20" fmla="*/ 1890842 w 2318105"/>
              <a:gd name="connsiteY20" fmla="*/ 1804086 h 1890584"/>
              <a:gd name="connsiteX21" fmla="*/ 1779631 w 2318105"/>
              <a:gd name="connsiteY21" fmla="*/ 1828800 h 1890584"/>
              <a:gd name="connsiteX22" fmla="*/ 1507782 w 2318105"/>
              <a:gd name="connsiteY22" fmla="*/ 1878227 h 1890584"/>
              <a:gd name="connsiteX23" fmla="*/ 1384215 w 2318105"/>
              <a:gd name="connsiteY23" fmla="*/ 1890584 h 1890584"/>
              <a:gd name="connsiteX24" fmla="*/ 1087653 w 2318105"/>
              <a:gd name="connsiteY24" fmla="*/ 1878227 h 1890584"/>
              <a:gd name="connsiteX25" fmla="*/ 1050582 w 2318105"/>
              <a:gd name="connsiteY25" fmla="*/ 1865870 h 1890584"/>
              <a:gd name="connsiteX26" fmla="*/ 902301 w 2318105"/>
              <a:gd name="connsiteY26" fmla="*/ 1779373 h 1890584"/>
              <a:gd name="connsiteX27" fmla="*/ 840517 w 2318105"/>
              <a:gd name="connsiteY27" fmla="*/ 1668162 h 1890584"/>
              <a:gd name="connsiteX28" fmla="*/ 803447 w 2318105"/>
              <a:gd name="connsiteY28" fmla="*/ 1643449 h 1890584"/>
              <a:gd name="connsiteX29" fmla="*/ 791090 w 2318105"/>
              <a:gd name="connsiteY29" fmla="*/ 1606378 h 1890584"/>
              <a:gd name="connsiteX30" fmla="*/ 642809 w 2318105"/>
              <a:gd name="connsiteY30" fmla="*/ 1421027 h 1890584"/>
              <a:gd name="connsiteX31" fmla="*/ 581026 w 2318105"/>
              <a:gd name="connsiteY31" fmla="*/ 1346886 h 1890584"/>
              <a:gd name="connsiteX32" fmla="*/ 531598 w 2318105"/>
              <a:gd name="connsiteY32" fmla="*/ 1285103 h 1890584"/>
              <a:gd name="connsiteX33" fmla="*/ 469815 w 2318105"/>
              <a:gd name="connsiteY33" fmla="*/ 1173892 h 1890584"/>
              <a:gd name="connsiteX34" fmla="*/ 408031 w 2318105"/>
              <a:gd name="connsiteY34" fmla="*/ 1062681 h 1890584"/>
              <a:gd name="connsiteX35" fmla="*/ 383317 w 2318105"/>
              <a:gd name="connsiteY35" fmla="*/ 1025611 h 1890584"/>
              <a:gd name="connsiteX36" fmla="*/ 346247 w 2318105"/>
              <a:gd name="connsiteY36" fmla="*/ 902043 h 1890584"/>
              <a:gd name="connsiteX37" fmla="*/ 284463 w 2318105"/>
              <a:gd name="connsiteY37" fmla="*/ 790832 h 1890584"/>
              <a:gd name="connsiteX38" fmla="*/ 247393 w 2318105"/>
              <a:gd name="connsiteY38" fmla="*/ 679622 h 1890584"/>
              <a:gd name="connsiteX39" fmla="*/ 222680 w 2318105"/>
              <a:gd name="connsiteY39" fmla="*/ 642551 h 1890584"/>
              <a:gd name="connsiteX40" fmla="*/ 148539 w 2318105"/>
              <a:gd name="connsiteY40" fmla="*/ 420130 h 1890584"/>
              <a:gd name="connsiteX41" fmla="*/ 99112 w 2318105"/>
              <a:gd name="connsiteY41" fmla="*/ 271849 h 1890584"/>
              <a:gd name="connsiteX42" fmla="*/ 74398 w 2318105"/>
              <a:gd name="connsiteY42" fmla="*/ 197708 h 1890584"/>
              <a:gd name="connsiteX43" fmla="*/ 62042 w 2318105"/>
              <a:gd name="connsiteY43" fmla="*/ 160638 h 1890584"/>
              <a:gd name="connsiteX44" fmla="*/ 37328 w 2318105"/>
              <a:gd name="connsiteY44" fmla="*/ 123568 h 1890584"/>
              <a:gd name="connsiteX45" fmla="*/ 24971 w 2318105"/>
              <a:gd name="connsiteY45" fmla="*/ 86497 h 1890584"/>
              <a:gd name="connsiteX46" fmla="*/ 258 w 2318105"/>
              <a:gd name="connsiteY46" fmla="*/ 24714 h 1890584"/>
              <a:gd name="connsiteX0" fmla="*/ 1396571 w 2318105"/>
              <a:gd name="connsiteY0" fmla="*/ 0 h 1890584"/>
              <a:gd name="connsiteX1" fmla="*/ 1408928 w 2318105"/>
              <a:gd name="connsiteY1" fmla="*/ 172995 h 1890584"/>
              <a:gd name="connsiteX2" fmla="*/ 1421285 w 2318105"/>
              <a:gd name="connsiteY2" fmla="*/ 902043 h 1890584"/>
              <a:gd name="connsiteX3" fmla="*/ 1458355 w 2318105"/>
              <a:gd name="connsiteY3" fmla="*/ 877330 h 1890584"/>
              <a:gd name="connsiteX4" fmla="*/ 1483069 w 2318105"/>
              <a:gd name="connsiteY4" fmla="*/ 827903 h 1890584"/>
              <a:gd name="connsiteX5" fmla="*/ 1557209 w 2318105"/>
              <a:gd name="connsiteY5" fmla="*/ 679622 h 1890584"/>
              <a:gd name="connsiteX6" fmla="*/ 1643707 w 2318105"/>
              <a:gd name="connsiteY6" fmla="*/ 580768 h 1890584"/>
              <a:gd name="connsiteX7" fmla="*/ 1791988 w 2318105"/>
              <a:gd name="connsiteY7" fmla="*/ 481914 h 1890584"/>
              <a:gd name="connsiteX8" fmla="*/ 1866128 w 2318105"/>
              <a:gd name="connsiteY8" fmla="*/ 444843 h 1890584"/>
              <a:gd name="connsiteX9" fmla="*/ 1977339 w 2318105"/>
              <a:gd name="connsiteY9" fmla="*/ 395416 h 1890584"/>
              <a:gd name="connsiteX10" fmla="*/ 2125620 w 2318105"/>
              <a:gd name="connsiteY10" fmla="*/ 494270 h 1890584"/>
              <a:gd name="connsiteX11" fmla="*/ 2236831 w 2318105"/>
              <a:gd name="connsiteY11" fmla="*/ 580768 h 1890584"/>
              <a:gd name="connsiteX12" fmla="*/ 2273901 w 2318105"/>
              <a:gd name="connsiteY12" fmla="*/ 654908 h 1890584"/>
              <a:gd name="connsiteX13" fmla="*/ 2310971 w 2318105"/>
              <a:gd name="connsiteY13" fmla="*/ 852616 h 1890584"/>
              <a:gd name="connsiteX14" fmla="*/ 2310971 w 2318105"/>
              <a:gd name="connsiteY14" fmla="*/ 1112108 h 1890584"/>
              <a:gd name="connsiteX15" fmla="*/ 2236831 w 2318105"/>
              <a:gd name="connsiteY15" fmla="*/ 1445741 h 1890584"/>
              <a:gd name="connsiteX16" fmla="*/ 2175047 w 2318105"/>
              <a:gd name="connsiteY16" fmla="*/ 1569308 h 1890584"/>
              <a:gd name="connsiteX17" fmla="*/ 2076193 w 2318105"/>
              <a:gd name="connsiteY17" fmla="*/ 1680519 h 1890584"/>
              <a:gd name="connsiteX18" fmla="*/ 2039123 w 2318105"/>
              <a:gd name="connsiteY18" fmla="*/ 1705232 h 1890584"/>
              <a:gd name="connsiteX19" fmla="*/ 1964982 w 2318105"/>
              <a:gd name="connsiteY19" fmla="*/ 1754659 h 1890584"/>
              <a:gd name="connsiteX20" fmla="*/ 1890842 w 2318105"/>
              <a:gd name="connsiteY20" fmla="*/ 1804086 h 1890584"/>
              <a:gd name="connsiteX21" fmla="*/ 1779631 w 2318105"/>
              <a:gd name="connsiteY21" fmla="*/ 1828800 h 1890584"/>
              <a:gd name="connsiteX22" fmla="*/ 1507782 w 2318105"/>
              <a:gd name="connsiteY22" fmla="*/ 1878227 h 1890584"/>
              <a:gd name="connsiteX23" fmla="*/ 1384215 w 2318105"/>
              <a:gd name="connsiteY23" fmla="*/ 1890584 h 1890584"/>
              <a:gd name="connsiteX24" fmla="*/ 1087653 w 2318105"/>
              <a:gd name="connsiteY24" fmla="*/ 1878227 h 1890584"/>
              <a:gd name="connsiteX25" fmla="*/ 1050582 w 2318105"/>
              <a:gd name="connsiteY25" fmla="*/ 1865870 h 1890584"/>
              <a:gd name="connsiteX26" fmla="*/ 902301 w 2318105"/>
              <a:gd name="connsiteY26" fmla="*/ 1779373 h 1890584"/>
              <a:gd name="connsiteX27" fmla="*/ 840517 w 2318105"/>
              <a:gd name="connsiteY27" fmla="*/ 1668162 h 1890584"/>
              <a:gd name="connsiteX28" fmla="*/ 803447 w 2318105"/>
              <a:gd name="connsiteY28" fmla="*/ 1643449 h 1890584"/>
              <a:gd name="connsiteX29" fmla="*/ 791090 w 2318105"/>
              <a:gd name="connsiteY29" fmla="*/ 1606378 h 1890584"/>
              <a:gd name="connsiteX30" fmla="*/ 642809 w 2318105"/>
              <a:gd name="connsiteY30" fmla="*/ 1421027 h 1890584"/>
              <a:gd name="connsiteX31" fmla="*/ 581026 w 2318105"/>
              <a:gd name="connsiteY31" fmla="*/ 1346886 h 1890584"/>
              <a:gd name="connsiteX32" fmla="*/ 531598 w 2318105"/>
              <a:gd name="connsiteY32" fmla="*/ 1285103 h 1890584"/>
              <a:gd name="connsiteX33" fmla="*/ 469815 w 2318105"/>
              <a:gd name="connsiteY33" fmla="*/ 1173892 h 1890584"/>
              <a:gd name="connsiteX34" fmla="*/ 408031 w 2318105"/>
              <a:gd name="connsiteY34" fmla="*/ 1062681 h 1890584"/>
              <a:gd name="connsiteX35" fmla="*/ 383317 w 2318105"/>
              <a:gd name="connsiteY35" fmla="*/ 1025611 h 1890584"/>
              <a:gd name="connsiteX36" fmla="*/ 346247 w 2318105"/>
              <a:gd name="connsiteY36" fmla="*/ 902043 h 1890584"/>
              <a:gd name="connsiteX37" fmla="*/ 284463 w 2318105"/>
              <a:gd name="connsiteY37" fmla="*/ 790832 h 1890584"/>
              <a:gd name="connsiteX38" fmla="*/ 247393 w 2318105"/>
              <a:gd name="connsiteY38" fmla="*/ 679622 h 1890584"/>
              <a:gd name="connsiteX39" fmla="*/ 222680 w 2318105"/>
              <a:gd name="connsiteY39" fmla="*/ 642551 h 1890584"/>
              <a:gd name="connsiteX40" fmla="*/ 148539 w 2318105"/>
              <a:gd name="connsiteY40" fmla="*/ 420130 h 1890584"/>
              <a:gd name="connsiteX41" fmla="*/ 99112 w 2318105"/>
              <a:gd name="connsiteY41" fmla="*/ 271849 h 1890584"/>
              <a:gd name="connsiteX42" fmla="*/ 74398 w 2318105"/>
              <a:gd name="connsiteY42" fmla="*/ 197708 h 1890584"/>
              <a:gd name="connsiteX43" fmla="*/ 62042 w 2318105"/>
              <a:gd name="connsiteY43" fmla="*/ 160638 h 1890584"/>
              <a:gd name="connsiteX44" fmla="*/ 24971 w 2318105"/>
              <a:gd name="connsiteY44" fmla="*/ 86497 h 1890584"/>
              <a:gd name="connsiteX45" fmla="*/ 258 w 2318105"/>
              <a:gd name="connsiteY45" fmla="*/ 24714 h 1890584"/>
              <a:gd name="connsiteX0" fmla="*/ 1396571 w 2318105"/>
              <a:gd name="connsiteY0" fmla="*/ 0 h 1890584"/>
              <a:gd name="connsiteX1" fmla="*/ 1408928 w 2318105"/>
              <a:gd name="connsiteY1" fmla="*/ 172995 h 1890584"/>
              <a:gd name="connsiteX2" fmla="*/ 1421285 w 2318105"/>
              <a:gd name="connsiteY2" fmla="*/ 902043 h 1890584"/>
              <a:gd name="connsiteX3" fmla="*/ 1458355 w 2318105"/>
              <a:gd name="connsiteY3" fmla="*/ 877330 h 1890584"/>
              <a:gd name="connsiteX4" fmla="*/ 1483069 w 2318105"/>
              <a:gd name="connsiteY4" fmla="*/ 827903 h 1890584"/>
              <a:gd name="connsiteX5" fmla="*/ 1557209 w 2318105"/>
              <a:gd name="connsiteY5" fmla="*/ 679622 h 1890584"/>
              <a:gd name="connsiteX6" fmla="*/ 1643707 w 2318105"/>
              <a:gd name="connsiteY6" fmla="*/ 580768 h 1890584"/>
              <a:gd name="connsiteX7" fmla="*/ 1791988 w 2318105"/>
              <a:gd name="connsiteY7" fmla="*/ 481914 h 1890584"/>
              <a:gd name="connsiteX8" fmla="*/ 1866128 w 2318105"/>
              <a:gd name="connsiteY8" fmla="*/ 444843 h 1890584"/>
              <a:gd name="connsiteX9" fmla="*/ 1977339 w 2318105"/>
              <a:gd name="connsiteY9" fmla="*/ 395416 h 1890584"/>
              <a:gd name="connsiteX10" fmla="*/ 2125620 w 2318105"/>
              <a:gd name="connsiteY10" fmla="*/ 494270 h 1890584"/>
              <a:gd name="connsiteX11" fmla="*/ 2236831 w 2318105"/>
              <a:gd name="connsiteY11" fmla="*/ 580768 h 1890584"/>
              <a:gd name="connsiteX12" fmla="*/ 2273901 w 2318105"/>
              <a:gd name="connsiteY12" fmla="*/ 654908 h 1890584"/>
              <a:gd name="connsiteX13" fmla="*/ 2310971 w 2318105"/>
              <a:gd name="connsiteY13" fmla="*/ 852616 h 1890584"/>
              <a:gd name="connsiteX14" fmla="*/ 2310971 w 2318105"/>
              <a:gd name="connsiteY14" fmla="*/ 1112108 h 1890584"/>
              <a:gd name="connsiteX15" fmla="*/ 2236831 w 2318105"/>
              <a:gd name="connsiteY15" fmla="*/ 1445741 h 1890584"/>
              <a:gd name="connsiteX16" fmla="*/ 2175047 w 2318105"/>
              <a:gd name="connsiteY16" fmla="*/ 1569308 h 1890584"/>
              <a:gd name="connsiteX17" fmla="*/ 2076193 w 2318105"/>
              <a:gd name="connsiteY17" fmla="*/ 1680519 h 1890584"/>
              <a:gd name="connsiteX18" fmla="*/ 2039123 w 2318105"/>
              <a:gd name="connsiteY18" fmla="*/ 1705232 h 1890584"/>
              <a:gd name="connsiteX19" fmla="*/ 1964982 w 2318105"/>
              <a:gd name="connsiteY19" fmla="*/ 1754659 h 1890584"/>
              <a:gd name="connsiteX20" fmla="*/ 1890842 w 2318105"/>
              <a:gd name="connsiteY20" fmla="*/ 1804086 h 1890584"/>
              <a:gd name="connsiteX21" fmla="*/ 1779631 w 2318105"/>
              <a:gd name="connsiteY21" fmla="*/ 1828800 h 1890584"/>
              <a:gd name="connsiteX22" fmla="*/ 1507782 w 2318105"/>
              <a:gd name="connsiteY22" fmla="*/ 1878227 h 1890584"/>
              <a:gd name="connsiteX23" fmla="*/ 1384215 w 2318105"/>
              <a:gd name="connsiteY23" fmla="*/ 1890584 h 1890584"/>
              <a:gd name="connsiteX24" fmla="*/ 1087653 w 2318105"/>
              <a:gd name="connsiteY24" fmla="*/ 1878227 h 1890584"/>
              <a:gd name="connsiteX25" fmla="*/ 1050582 w 2318105"/>
              <a:gd name="connsiteY25" fmla="*/ 1865870 h 1890584"/>
              <a:gd name="connsiteX26" fmla="*/ 902301 w 2318105"/>
              <a:gd name="connsiteY26" fmla="*/ 1779373 h 1890584"/>
              <a:gd name="connsiteX27" fmla="*/ 840517 w 2318105"/>
              <a:gd name="connsiteY27" fmla="*/ 1668162 h 1890584"/>
              <a:gd name="connsiteX28" fmla="*/ 803447 w 2318105"/>
              <a:gd name="connsiteY28" fmla="*/ 1643449 h 1890584"/>
              <a:gd name="connsiteX29" fmla="*/ 791090 w 2318105"/>
              <a:gd name="connsiteY29" fmla="*/ 1606378 h 1890584"/>
              <a:gd name="connsiteX30" fmla="*/ 642809 w 2318105"/>
              <a:gd name="connsiteY30" fmla="*/ 1421027 h 1890584"/>
              <a:gd name="connsiteX31" fmla="*/ 581026 w 2318105"/>
              <a:gd name="connsiteY31" fmla="*/ 1346886 h 1890584"/>
              <a:gd name="connsiteX32" fmla="*/ 531598 w 2318105"/>
              <a:gd name="connsiteY32" fmla="*/ 1285103 h 1890584"/>
              <a:gd name="connsiteX33" fmla="*/ 469815 w 2318105"/>
              <a:gd name="connsiteY33" fmla="*/ 1173892 h 1890584"/>
              <a:gd name="connsiteX34" fmla="*/ 408031 w 2318105"/>
              <a:gd name="connsiteY34" fmla="*/ 1062681 h 1890584"/>
              <a:gd name="connsiteX35" fmla="*/ 383317 w 2318105"/>
              <a:gd name="connsiteY35" fmla="*/ 1025611 h 1890584"/>
              <a:gd name="connsiteX36" fmla="*/ 346247 w 2318105"/>
              <a:gd name="connsiteY36" fmla="*/ 902043 h 1890584"/>
              <a:gd name="connsiteX37" fmla="*/ 284463 w 2318105"/>
              <a:gd name="connsiteY37" fmla="*/ 790832 h 1890584"/>
              <a:gd name="connsiteX38" fmla="*/ 247393 w 2318105"/>
              <a:gd name="connsiteY38" fmla="*/ 679622 h 1890584"/>
              <a:gd name="connsiteX39" fmla="*/ 222680 w 2318105"/>
              <a:gd name="connsiteY39" fmla="*/ 642551 h 1890584"/>
              <a:gd name="connsiteX40" fmla="*/ 148539 w 2318105"/>
              <a:gd name="connsiteY40" fmla="*/ 420130 h 1890584"/>
              <a:gd name="connsiteX41" fmla="*/ 74398 w 2318105"/>
              <a:gd name="connsiteY41" fmla="*/ 197708 h 1890584"/>
              <a:gd name="connsiteX42" fmla="*/ 62042 w 2318105"/>
              <a:gd name="connsiteY42" fmla="*/ 160638 h 1890584"/>
              <a:gd name="connsiteX43" fmla="*/ 24971 w 2318105"/>
              <a:gd name="connsiteY43" fmla="*/ 86497 h 1890584"/>
              <a:gd name="connsiteX44" fmla="*/ 258 w 2318105"/>
              <a:gd name="connsiteY44" fmla="*/ 24714 h 1890584"/>
              <a:gd name="connsiteX0" fmla="*/ 1396313 w 2317847"/>
              <a:gd name="connsiteY0" fmla="*/ 0 h 1890584"/>
              <a:gd name="connsiteX1" fmla="*/ 1408670 w 2317847"/>
              <a:gd name="connsiteY1" fmla="*/ 172995 h 1890584"/>
              <a:gd name="connsiteX2" fmla="*/ 1421027 w 2317847"/>
              <a:gd name="connsiteY2" fmla="*/ 902043 h 1890584"/>
              <a:gd name="connsiteX3" fmla="*/ 1458097 w 2317847"/>
              <a:gd name="connsiteY3" fmla="*/ 877330 h 1890584"/>
              <a:gd name="connsiteX4" fmla="*/ 1482811 w 2317847"/>
              <a:gd name="connsiteY4" fmla="*/ 827903 h 1890584"/>
              <a:gd name="connsiteX5" fmla="*/ 1556951 w 2317847"/>
              <a:gd name="connsiteY5" fmla="*/ 679622 h 1890584"/>
              <a:gd name="connsiteX6" fmla="*/ 1643449 w 2317847"/>
              <a:gd name="connsiteY6" fmla="*/ 580768 h 1890584"/>
              <a:gd name="connsiteX7" fmla="*/ 1791730 w 2317847"/>
              <a:gd name="connsiteY7" fmla="*/ 481914 h 1890584"/>
              <a:gd name="connsiteX8" fmla="*/ 1865870 w 2317847"/>
              <a:gd name="connsiteY8" fmla="*/ 444843 h 1890584"/>
              <a:gd name="connsiteX9" fmla="*/ 1977081 w 2317847"/>
              <a:gd name="connsiteY9" fmla="*/ 395416 h 1890584"/>
              <a:gd name="connsiteX10" fmla="*/ 2125362 w 2317847"/>
              <a:gd name="connsiteY10" fmla="*/ 494270 h 1890584"/>
              <a:gd name="connsiteX11" fmla="*/ 2236573 w 2317847"/>
              <a:gd name="connsiteY11" fmla="*/ 580768 h 1890584"/>
              <a:gd name="connsiteX12" fmla="*/ 2273643 w 2317847"/>
              <a:gd name="connsiteY12" fmla="*/ 654908 h 1890584"/>
              <a:gd name="connsiteX13" fmla="*/ 2310713 w 2317847"/>
              <a:gd name="connsiteY13" fmla="*/ 852616 h 1890584"/>
              <a:gd name="connsiteX14" fmla="*/ 2310713 w 2317847"/>
              <a:gd name="connsiteY14" fmla="*/ 1112108 h 1890584"/>
              <a:gd name="connsiteX15" fmla="*/ 2236573 w 2317847"/>
              <a:gd name="connsiteY15" fmla="*/ 1445741 h 1890584"/>
              <a:gd name="connsiteX16" fmla="*/ 2174789 w 2317847"/>
              <a:gd name="connsiteY16" fmla="*/ 1569308 h 1890584"/>
              <a:gd name="connsiteX17" fmla="*/ 2075935 w 2317847"/>
              <a:gd name="connsiteY17" fmla="*/ 1680519 h 1890584"/>
              <a:gd name="connsiteX18" fmla="*/ 2038865 w 2317847"/>
              <a:gd name="connsiteY18" fmla="*/ 1705232 h 1890584"/>
              <a:gd name="connsiteX19" fmla="*/ 1964724 w 2317847"/>
              <a:gd name="connsiteY19" fmla="*/ 1754659 h 1890584"/>
              <a:gd name="connsiteX20" fmla="*/ 1890584 w 2317847"/>
              <a:gd name="connsiteY20" fmla="*/ 1804086 h 1890584"/>
              <a:gd name="connsiteX21" fmla="*/ 1779373 w 2317847"/>
              <a:gd name="connsiteY21" fmla="*/ 1828800 h 1890584"/>
              <a:gd name="connsiteX22" fmla="*/ 1507524 w 2317847"/>
              <a:gd name="connsiteY22" fmla="*/ 1878227 h 1890584"/>
              <a:gd name="connsiteX23" fmla="*/ 1383957 w 2317847"/>
              <a:gd name="connsiteY23" fmla="*/ 1890584 h 1890584"/>
              <a:gd name="connsiteX24" fmla="*/ 1087395 w 2317847"/>
              <a:gd name="connsiteY24" fmla="*/ 1878227 h 1890584"/>
              <a:gd name="connsiteX25" fmla="*/ 1050324 w 2317847"/>
              <a:gd name="connsiteY25" fmla="*/ 1865870 h 1890584"/>
              <a:gd name="connsiteX26" fmla="*/ 902043 w 2317847"/>
              <a:gd name="connsiteY26" fmla="*/ 1779373 h 1890584"/>
              <a:gd name="connsiteX27" fmla="*/ 840259 w 2317847"/>
              <a:gd name="connsiteY27" fmla="*/ 1668162 h 1890584"/>
              <a:gd name="connsiteX28" fmla="*/ 803189 w 2317847"/>
              <a:gd name="connsiteY28" fmla="*/ 1643449 h 1890584"/>
              <a:gd name="connsiteX29" fmla="*/ 790832 w 2317847"/>
              <a:gd name="connsiteY29" fmla="*/ 1606378 h 1890584"/>
              <a:gd name="connsiteX30" fmla="*/ 642551 w 2317847"/>
              <a:gd name="connsiteY30" fmla="*/ 1421027 h 1890584"/>
              <a:gd name="connsiteX31" fmla="*/ 580768 w 2317847"/>
              <a:gd name="connsiteY31" fmla="*/ 1346886 h 1890584"/>
              <a:gd name="connsiteX32" fmla="*/ 531340 w 2317847"/>
              <a:gd name="connsiteY32" fmla="*/ 1285103 h 1890584"/>
              <a:gd name="connsiteX33" fmla="*/ 469557 w 2317847"/>
              <a:gd name="connsiteY33" fmla="*/ 1173892 h 1890584"/>
              <a:gd name="connsiteX34" fmla="*/ 407773 w 2317847"/>
              <a:gd name="connsiteY34" fmla="*/ 1062681 h 1890584"/>
              <a:gd name="connsiteX35" fmla="*/ 383059 w 2317847"/>
              <a:gd name="connsiteY35" fmla="*/ 1025611 h 1890584"/>
              <a:gd name="connsiteX36" fmla="*/ 345989 w 2317847"/>
              <a:gd name="connsiteY36" fmla="*/ 902043 h 1890584"/>
              <a:gd name="connsiteX37" fmla="*/ 284205 w 2317847"/>
              <a:gd name="connsiteY37" fmla="*/ 790832 h 1890584"/>
              <a:gd name="connsiteX38" fmla="*/ 247135 w 2317847"/>
              <a:gd name="connsiteY38" fmla="*/ 679622 h 1890584"/>
              <a:gd name="connsiteX39" fmla="*/ 222422 w 2317847"/>
              <a:gd name="connsiteY39" fmla="*/ 642551 h 1890584"/>
              <a:gd name="connsiteX40" fmla="*/ 148281 w 2317847"/>
              <a:gd name="connsiteY40" fmla="*/ 420130 h 1890584"/>
              <a:gd name="connsiteX41" fmla="*/ 74140 w 2317847"/>
              <a:gd name="connsiteY41" fmla="*/ 197708 h 1890584"/>
              <a:gd name="connsiteX42" fmla="*/ 24713 w 2317847"/>
              <a:gd name="connsiteY42" fmla="*/ 86497 h 1890584"/>
              <a:gd name="connsiteX43" fmla="*/ 0 w 2317847"/>
              <a:gd name="connsiteY43" fmla="*/ 24714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51222 w 2293134"/>
              <a:gd name="connsiteY17" fmla="*/ 1680519 h 1890584"/>
              <a:gd name="connsiteX18" fmla="*/ 2014152 w 2293134"/>
              <a:gd name="connsiteY18" fmla="*/ 1705232 h 1890584"/>
              <a:gd name="connsiteX19" fmla="*/ 1940011 w 2293134"/>
              <a:gd name="connsiteY19" fmla="*/ 1754659 h 1890584"/>
              <a:gd name="connsiteX20" fmla="*/ 1865871 w 2293134"/>
              <a:gd name="connsiteY20" fmla="*/ 1804086 h 1890584"/>
              <a:gd name="connsiteX21" fmla="*/ 1754660 w 2293134"/>
              <a:gd name="connsiteY21" fmla="*/ 1828800 h 1890584"/>
              <a:gd name="connsiteX22" fmla="*/ 1482811 w 2293134"/>
              <a:gd name="connsiteY22" fmla="*/ 1878227 h 1890584"/>
              <a:gd name="connsiteX23" fmla="*/ 1359244 w 2293134"/>
              <a:gd name="connsiteY23" fmla="*/ 1890584 h 1890584"/>
              <a:gd name="connsiteX24" fmla="*/ 1062682 w 2293134"/>
              <a:gd name="connsiteY24" fmla="*/ 1878227 h 1890584"/>
              <a:gd name="connsiteX25" fmla="*/ 1025611 w 2293134"/>
              <a:gd name="connsiteY25" fmla="*/ 1865870 h 1890584"/>
              <a:gd name="connsiteX26" fmla="*/ 877330 w 2293134"/>
              <a:gd name="connsiteY26" fmla="*/ 1779373 h 1890584"/>
              <a:gd name="connsiteX27" fmla="*/ 815546 w 2293134"/>
              <a:gd name="connsiteY27" fmla="*/ 1668162 h 1890584"/>
              <a:gd name="connsiteX28" fmla="*/ 778476 w 2293134"/>
              <a:gd name="connsiteY28" fmla="*/ 1643449 h 1890584"/>
              <a:gd name="connsiteX29" fmla="*/ 766119 w 2293134"/>
              <a:gd name="connsiteY29" fmla="*/ 1606378 h 1890584"/>
              <a:gd name="connsiteX30" fmla="*/ 617838 w 2293134"/>
              <a:gd name="connsiteY30" fmla="*/ 1421027 h 1890584"/>
              <a:gd name="connsiteX31" fmla="*/ 556055 w 2293134"/>
              <a:gd name="connsiteY31" fmla="*/ 1346886 h 1890584"/>
              <a:gd name="connsiteX32" fmla="*/ 506627 w 2293134"/>
              <a:gd name="connsiteY32" fmla="*/ 1285103 h 1890584"/>
              <a:gd name="connsiteX33" fmla="*/ 444844 w 2293134"/>
              <a:gd name="connsiteY33" fmla="*/ 1173892 h 1890584"/>
              <a:gd name="connsiteX34" fmla="*/ 383060 w 2293134"/>
              <a:gd name="connsiteY34" fmla="*/ 1062681 h 1890584"/>
              <a:gd name="connsiteX35" fmla="*/ 358346 w 2293134"/>
              <a:gd name="connsiteY35" fmla="*/ 1025611 h 1890584"/>
              <a:gd name="connsiteX36" fmla="*/ 321276 w 2293134"/>
              <a:gd name="connsiteY36" fmla="*/ 902043 h 1890584"/>
              <a:gd name="connsiteX37" fmla="*/ 259492 w 2293134"/>
              <a:gd name="connsiteY37" fmla="*/ 790832 h 1890584"/>
              <a:gd name="connsiteX38" fmla="*/ 222422 w 2293134"/>
              <a:gd name="connsiteY38" fmla="*/ 679622 h 1890584"/>
              <a:gd name="connsiteX39" fmla="*/ 197709 w 2293134"/>
              <a:gd name="connsiteY39" fmla="*/ 642551 h 1890584"/>
              <a:gd name="connsiteX40" fmla="*/ 123568 w 2293134"/>
              <a:gd name="connsiteY40" fmla="*/ 420130 h 1890584"/>
              <a:gd name="connsiteX41" fmla="*/ 49427 w 2293134"/>
              <a:gd name="connsiteY41" fmla="*/ 197708 h 1890584"/>
              <a:gd name="connsiteX42" fmla="*/ 0 w 2293134"/>
              <a:gd name="connsiteY42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51222 w 2293134"/>
              <a:gd name="connsiteY17" fmla="*/ 1680519 h 1890584"/>
              <a:gd name="connsiteX18" fmla="*/ 2014152 w 2293134"/>
              <a:gd name="connsiteY18" fmla="*/ 1705232 h 1890584"/>
              <a:gd name="connsiteX19" fmla="*/ 1865871 w 2293134"/>
              <a:gd name="connsiteY19" fmla="*/ 1804086 h 1890584"/>
              <a:gd name="connsiteX20" fmla="*/ 1754660 w 2293134"/>
              <a:gd name="connsiteY20" fmla="*/ 1828800 h 1890584"/>
              <a:gd name="connsiteX21" fmla="*/ 1482811 w 2293134"/>
              <a:gd name="connsiteY21" fmla="*/ 1878227 h 1890584"/>
              <a:gd name="connsiteX22" fmla="*/ 1359244 w 2293134"/>
              <a:gd name="connsiteY22" fmla="*/ 1890584 h 1890584"/>
              <a:gd name="connsiteX23" fmla="*/ 1062682 w 2293134"/>
              <a:gd name="connsiteY23" fmla="*/ 1878227 h 1890584"/>
              <a:gd name="connsiteX24" fmla="*/ 1025611 w 2293134"/>
              <a:gd name="connsiteY24" fmla="*/ 1865870 h 1890584"/>
              <a:gd name="connsiteX25" fmla="*/ 877330 w 2293134"/>
              <a:gd name="connsiteY25" fmla="*/ 1779373 h 1890584"/>
              <a:gd name="connsiteX26" fmla="*/ 815546 w 2293134"/>
              <a:gd name="connsiteY26" fmla="*/ 1668162 h 1890584"/>
              <a:gd name="connsiteX27" fmla="*/ 778476 w 2293134"/>
              <a:gd name="connsiteY27" fmla="*/ 1643449 h 1890584"/>
              <a:gd name="connsiteX28" fmla="*/ 766119 w 2293134"/>
              <a:gd name="connsiteY28" fmla="*/ 1606378 h 1890584"/>
              <a:gd name="connsiteX29" fmla="*/ 617838 w 2293134"/>
              <a:gd name="connsiteY29" fmla="*/ 1421027 h 1890584"/>
              <a:gd name="connsiteX30" fmla="*/ 556055 w 2293134"/>
              <a:gd name="connsiteY30" fmla="*/ 1346886 h 1890584"/>
              <a:gd name="connsiteX31" fmla="*/ 506627 w 2293134"/>
              <a:gd name="connsiteY31" fmla="*/ 1285103 h 1890584"/>
              <a:gd name="connsiteX32" fmla="*/ 444844 w 2293134"/>
              <a:gd name="connsiteY32" fmla="*/ 1173892 h 1890584"/>
              <a:gd name="connsiteX33" fmla="*/ 383060 w 2293134"/>
              <a:gd name="connsiteY33" fmla="*/ 1062681 h 1890584"/>
              <a:gd name="connsiteX34" fmla="*/ 358346 w 2293134"/>
              <a:gd name="connsiteY34" fmla="*/ 1025611 h 1890584"/>
              <a:gd name="connsiteX35" fmla="*/ 321276 w 2293134"/>
              <a:gd name="connsiteY35" fmla="*/ 902043 h 1890584"/>
              <a:gd name="connsiteX36" fmla="*/ 259492 w 2293134"/>
              <a:gd name="connsiteY36" fmla="*/ 790832 h 1890584"/>
              <a:gd name="connsiteX37" fmla="*/ 222422 w 2293134"/>
              <a:gd name="connsiteY37" fmla="*/ 679622 h 1890584"/>
              <a:gd name="connsiteX38" fmla="*/ 197709 w 2293134"/>
              <a:gd name="connsiteY38" fmla="*/ 642551 h 1890584"/>
              <a:gd name="connsiteX39" fmla="*/ 123568 w 2293134"/>
              <a:gd name="connsiteY39" fmla="*/ 420130 h 1890584"/>
              <a:gd name="connsiteX40" fmla="*/ 49427 w 2293134"/>
              <a:gd name="connsiteY40" fmla="*/ 197708 h 1890584"/>
              <a:gd name="connsiteX41" fmla="*/ 0 w 2293134"/>
              <a:gd name="connsiteY41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766119 w 2293134"/>
              <a:gd name="connsiteY27" fmla="*/ 1606378 h 1890584"/>
              <a:gd name="connsiteX28" fmla="*/ 617838 w 2293134"/>
              <a:gd name="connsiteY28" fmla="*/ 1421027 h 1890584"/>
              <a:gd name="connsiteX29" fmla="*/ 556055 w 2293134"/>
              <a:gd name="connsiteY29" fmla="*/ 1346886 h 1890584"/>
              <a:gd name="connsiteX30" fmla="*/ 506627 w 2293134"/>
              <a:gd name="connsiteY30" fmla="*/ 1285103 h 1890584"/>
              <a:gd name="connsiteX31" fmla="*/ 444844 w 2293134"/>
              <a:gd name="connsiteY31" fmla="*/ 1173892 h 1890584"/>
              <a:gd name="connsiteX32" fmla="*/ 383060 w 2293134"/>
              <a:gd name="connsiteY32" fmla="*/ 1062681 h 1890584"/>
              <a:gd name="connsiteX33" fmla="*/ 358346 w 2293134"/>
              <a:gd name="connsiteY33" fmla="*/ 1025611 h 1890584"/>
              <a:gd name="connsiteX34" fmla="*/ 321276 w 2293134"/>
              <a:gd name="connsiteY34" fmla="*/ 902043 h 1890584"/>
              <a:gd name="connsiteX35" fmla="*/ 259492 w 2293134"/>
              <a:gd name="connsiteY35" fmla="*/ 790832 h 1890584"/>
              <a:gd name="connsiteX36" fmla="*/ 222422 w 2293134"/>
              <a:gd name="connsiteY36" fmla="*/ 679622 h 1890584"/>
              <a:gd name="connsiteX37" fmla="*/ 197709 w 2293134"/>
              <a:gd name="connsiteY37" fmla="*/ 642551 h 1890584"/>
              <a:gd name="connsiteX38" fmla="*/ 123568 w 2293134"/>
              <a:gd name="connsiteY38" fmla="*/ 420130 h 1890584"/>
              <a:gd name="connsiteX39" fmla="*/ 49427 w 2293134"/>
              <a:gd name="connsiteY39" fmla="*/ 197708 h 1890584"/>
              <a:gd name="connsiteX40" fmla="*/ 0 w 2293134"/>
              <a:gd name="connsiteY40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617838 w 2293134"/>
              <a:gd name="connsiteY27" fmla="*/ 1421027 h 1890584"/>
              <a:gd name="connsiteX28" fmla="*/ 556055 w 2293134"/>
              <a:gd name="connsiteY28" fmla="*/ 1346886 h 1890584"/>
              <a:gd name="connsiteX29" fmla="*/ 506627 w 2293134"/>
              <a:gd name="connsiteY29" fmla="*/ 1285103 h 1890584"/>
              <a:gd name="connsiteX30" fmla="*/ 444844 w 2293134"/>
              <a:gd name="connsiteY30" fmla="*/ 1173892 h 1890584"/>
              <a:gd name="connsiteX31" fmla="*/ 383060 w 2293134"/>
              <a:gd name="connsiteY31" fmla="*/ 1062681 h 1890584"/>
              <a:gd name="connsiteX32" fmla="*/ 358346 w 2293134"/>
              <a:gd name="connsiteY32" fmla="*/ 1025611 h 1890584"/>
              <a:gd name="connsiteX33" fmla="*/ 321276 w 2293134"/>
              <a:gd name="connsiteY33" fmla="*/ 902043 h 1890584"/>
              <a:gd name="connsiteX34" fmla="*/ 259492 w 2293134"/>
              <a:gd name="connsiteY34" fmla="*/ 790832 h 1890584"/>
              <a:gd name="connsiteX35" fmla="*/ 222422 w 2293134"/>
              <a:gd name="connsiteY35" fmla="*/ 679622 h 1890584"/>
              <a:gd name="connsiteX36" fmla="*/ 197709 w 2293134"/>
              <a:gd name="connsiteY36" fmla="*/ 642551 h 1890584"/>
              <a:gd name="connsiteX37" fmla="*/ 123568 w 2293134"/>
              <a:gd name="connsiteY37" fmla="*/ 420130 h 1890584"/>
              <a:gd name="connsiteX38" fmla="*/ 49427 w 2293134"/>
              <a:gd name="connsiteY38" fmla="*/ 197708 h 1890584"/>
              <a:gd name="connsiteX39" fmla="*/ 0 w 2293134"/>
              <a:gd name="connsiteY39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617838 w 2293134"/>
              <a:gd name="connsiteY27" fmla="*/ 1421027 h 1890584"/>
              <a:gd name="connsiteX28" fmla="*/ 556055 w 2293134"/>
              <a:gd name="connsiteY28" fmla="*/ 1346886 h 1890584"/>
              <a:gd name="connsiteX29" fmla="*/ 444844 w 2293134"/>
              <a:gd name="connsiteY29" fmla="*/ 1173892 h 1890584"/>
              <a:gd name="connsiteX30" fmla="*/ 383060 w 2293134"/>
              <a:gd name="connsiteY30" fmla="*/ 1062681 h 1890584"/>
              <a:gd name="connsiteX31" fmla="*/ 358346 w 2293134"/>
              <a:gd name="connsiteY31" fmla="*/ 1025611 h 1890584"/>
              <a:gd name="connsiteX32" fmla="*/ 321276 w 2293134"/>
              <a:gd name="connsiteY32" fmla="*/ 902043 h 1890584"/>
              <a:gd name="connsiteX33" fmla="*/ 259492 w 2293134"/>
              <a:gd name="connsiteY33" fmla="*/ 790832 h 1890584"/>
              <a:gd name="connsiteX34" fmla="*/ 222422 w 2293134"/>
              <a:gd name="connsiteY34" fmla="*/ 679622 h 1890584"/>
              <a:gd name="connsiteX35" fmla="*/ 197709 w 2293134"/>
              <a:gd name="connsiteY35" fmla="*/ 642551 h 1890584"/>
              <a:gd name="connsiteX36" fmla="*/ 123568 w 2293134"/>
              <a:gd name="connsiteY36" fmla="*/ 420130 h 1890584"/>
              <a:gd name="connsiteX37" fmla="*/ 49427 w 2293134"/>
              <a:gd name="connsiteY37" fmla="*/ 197708 h 1890584"/>
              <a:gd name="connsiteX38" fmla="*/ 0 w 2293134"/>
              <a:gd name="connsiteY38" fmla="*/ 86497 h 1890584"/>
              <a:gd name="connsiteX0" fmla="*/ 1371600 w 2293134"/>
              <a:gd name="connsiteY0" fmla="*/ 0 h 1890584"/>
              <a:gd name="connsiteX1" fmla="*/ 1383957 w 2293134"/>
              <a:gd name="connsiteY1" fmla="*/ 172995 h 1890584"/>
              <a:gd name="connsiteX2" fmla="*/ 1396314 w 2293134"/>
              <a:gd name="connsiteY2" fmla="*/ 902043 h 1890584"/>
              <a:gd name="connsiteX3" fmla="*/ 1433384 w 2293134"/>
              <a:gd name="connsiteY3" fmla="*/ 877330 h 1890584"/>
              <a:gd name="connsiteX4" fmla="*/ 1458098 w 2293134"/>
              <a:gd name="connsiteY4" fmla="*/ 827903 h 1890584"/>
              <a:gd name="connsiteX5" fmla="*/ 1532238 w 2293134"/>
              <a:gd name="connsiteY5" fmla="*/ 679622 h 1890584"/>
              <a:gd name="connsiteX6" fmla="*/ 1618736 w 2293134"/>
              <a:gd name="connsiteY6" fmla="*/ 580768 h 1890584"/>
              <a:gd name="connsiteX7" fmla="*/ 1767017 w 2293134"/>
              <a:gd name="connsiteY7" fmla="*/ 481914 h 1890584"/>
              <a:gd name="connsiteX8" fmla="*/ 1841157 w 2293134"/>
              <a:gd name="connsiteY8" fmla="*/ 444843 h 1890584"/>
              <a:gd name="connsiteX9" fmla="*/ 1952368 w 2293134"/>
              <a:gd name="connsiteY9" fmla="*/ 395416 h 1890584"/>
              <a:gd name="connsiteX10" fmla="*/ 2100649 w 2293134"/>
              <a:gd name="connsiteY10" fmla="*/ 494270 h 1890584"/>
              <a:gd name="connsiteX11" fmla="*/ 2211860 w 2293134"/>
              <a:gd name="connsiteY11" fmla="*/ 580768 h 1890584"/>
              <a:gd name="connsiteX12" fmla="*/ 2248930 w 2293134"/>
              <a:gd name="connsiteY12" fmla="*/ 654908 h 1890584"/>
              <a:gd name="connsiteX13" fmla="*/ 2286000 w 2293134"/>
              <a:gd name="connsiteY13" fmla="*/ 852616 h 1890584"/>
              <a:gd name="connsiteX14" fmla="*/ 2286000 w 2293134"/>
              <a:gd name="connsiteY14" fmla="*/ 1112108 h 1890584"/>
              <a:gd name="connsiteX15" fmla="*/ 2211860 w 2293134"/>
              <a:gd name="connsiteY15" fmla="*/ 1445741 h 1890584"/>
              <a:gd name="connsiteX16" fmla="*/ 2150076 w 2293134"/>
              <a:gd name="connsiteY16" fmla="*/ 1569308 h 1890584"/>
              <a:gd name="connsiteX17" fmla="*/ 2014152 w 2293134"/>
              <a:gd name="connsiteY17" fmla="*/ 1705232 h 1890584"/>
              <a:gd name="connsiteX18" fmla="*/ 1865871 w 2293134"/>
              <a:gd name="connsiteY18" fmla="*/ 1804086 h 1890584"/>
              <a:gd name="connsiteX19" fmla="*/ 1754660 w 2293134"/>
              <a:gd name="connsiteY19" fmla="*/ 1828800 h 1890584"/>
              <a:gd name="connsiteX20" fmla="*/ 1482811 w 2293134"/>
              <a:gd name="connsiteY20" fmla="*/ 1878227 h 1890584"/>
              <a:gd name="connsiteX21" fmla="*/ 1359244 w 2293134"/>
              <a:gd name="connsiteY21" fmla="*/ 1890584 h 1890584"/>
              <a:gd name="connsiteX22" fmla="*/ 1062682 w 2293134"/>
              <a:gd name="connsiteY22" fmla="*/ 1878227 h 1890584"/>
              <a:gd name="connsiteX23" fmla="*/ 1025611 w 2293134"/>
              <a:gd name="connsiteY23" fmla="*/ 1865870 h 1890584"/>
              <a:gd name="connsiteX24" fmla="*/ 877330 w 2293134"/>
              <a:gd name="connsiteY24" fmla="*/ 1779373 h 1890584"/>
              <a:gd name="connsiteX25" fmla="*/ 815546 w 2293134"/>
              <a:gd name="connsiteY25" fmla="*/ 1668162 h 1890584"/>
              <a:gd name="connsiteX26" fmla="*/ 778476 w 2293134"/>
              <a:gd name="connsiteY26" fmla="*/ 1643449 h 1890584"/>
              <a:gd name="connsiteX27" fmla="*/ 617838 w 2293134"/>
              <a:gd name="connsiteY27" fmla="*/ 1421027 h 1890584"/>
              <a:gd name="connsiteX28" fmla="*/ 556055 w 2293134"/>
              <a:gd name="connsiteY28" fmla="*/ 1346886 h 1890584"/>
              <a:gd name="connsiteX29" fmla="*/ 444844 w 2293134"/>
              <a:gd name="connsiteY29" fmla="*/ 1173892 h 1890584"/>
              <a:gd name="connsiteX30" fmla="*/ 383060 w 2293134"/>
              <a:gd name="connsiteY30" fmla="*/ 1062681 h 1890584"/>
              <a:gd name="connsiteX31" fmla="*/ 321276 w 2293134"/>
              <a:gd name="connsiteY31" fmla="*/ 902043 h 1890584"/>
              <a:gd name="connsiteX32" fmla="*/ 259492 w 2293134"/>
              <a:gd name="connsiteY32" fmla="*/ 790832 h 1890584"/>
              <a:gd name="connsiteX33" fmla="*/ 222422 w 2293134"/>
              <a:gd name="connsiteY33" fmla="*/ 679622 h 1890584"/>
              <a:gd name="connsiteX34" fmla="*/ 197709 w 2293134"/>
              <a:gd name="connsiteY34" fmla="*/ 642551 h 1890584"/>
              <a:gd name="connsiteX35" fmla="*/ 123568 w 2293134"/>
              <a:gd name="connsiteY35" fmla="*/ 420130 h 1890584"/>
              <a:gd name="connsiteX36" fmla="*/ 49427 w 2293134"/>
              <a:gd name="connsiteY36" fmla="*/ 197708 h 1890584"/>
              <a:gd name="connsiteX37" fmla="*/ 0 w 2293134"/>
              <a:gd name="connsiteY37" fmla="*/ 86497 h 189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93134" h="1890584">
                <a:moveTo>
                  <a:pt x="1371600" y="0"/>
                </a:moveTo>
                <a:cubicBezTo>
                  <a:pt x="1374174" y="36041"/>
                  <a:pt x="1379838" y="22655"/>
                  <a:pt x="1383957" y="172995"/>
                </a:cubicBezTo>
                <a:cubicBezTo>
                  <a:pt x="1388076" y="323335"/>
                  <a:pt x="1379300" y="659588"/>
                  <a:pt x="1396314" y="902043"/>
                </a:cubicBezTo>
                <a:cubicBezTo>
                  <a:pt x="1397354" y="916857"/>
                  <a:pt x="1423877" y="888739"/>
                  <a:pt x="1433384" y="877330"/>
                </a:cubicBezTo>
                <a:cubicBezTo>
                  <a:pt x="1445177" y="863179"/>
                  <a:pt x="1451257" y="845006"/>
                  <a:pt x="1458098" y="827903"/>
                </a:cubicBezTo>
                <a:cubicBezTo>
                  <a:pt x="1476041" y="783046"/>
                  <a:pt x="1486789" y="709922"/>
                  <a:pt x="1532238" y="679622"/>
                </a:cubicBezTo>
                <a:lnTo>
                  <a:pt x="1618736" y="580768"/>
                </a:lnTo>
                <a:cubicBezTo>
                  <a:pt x="1668163" y="547817"/>
                  <a:pt x="1729947" y="504568"/>
                  <a:pt x="1767017" y="481914"/>
                </a:cubicBezTo>
                <a:cubicBezTo>
                  <a:pt x="1804087" y="459260"/>
                  <a:pt x="1810265" y="459259"/>
                  <a:pt x="1841157" y="444843"/>
                </a:cubicBezTo>
                <a:cubicBezTo>
                  <a:pt x="1872049" y="430427"/>
                  <a:pt x="1909120" y="387178"/>
                  <a:pt x="1952368" y="395416"/>
                </a:cubicBezTo>
                <a:cubicBezTo>
                  <a:pt x="1995616" y="403654"/>
                  <a:pt x="2057400" y="463378"/>
                  <a:pt x="2100649" y="494270"/>
                </a:cubicBezTo>
                <a:cubicBezTo>
                  <a:pt x="2143898" y="525162"/>
                  <a:pt x="2187147" y="553995"/>
                  <a:pt x="2211860" y="580768"/>
                </a:cubicBezTo>
                <a:cubicBezTo>
                  <a:pt x="2236573" y="607541"/>
                  <a:pt x="2236573" y="609600"/>
                  <a:pt x="2248930" y="654908"/>
                </a:cubicBezTo>
                <a:cubicBezTo>
                  <a:pt x="2261287" y="700216"/>
                  <a:pt x="2279822" y="776416"/>
                  <a:pt x="2286000" y="852616"/>
                </a:cubicBezTo>
                <a:cubicBezTo>
                  <a:pt x="2292178" y="928816"/>
                  <a:pt x="2298357" y="1013254"/>
                  <a:pt x="2286000" y="1112108"/>
                </a:cubicBezTo>
                <a:cubicBezTo>
                  <a:pt x="2273643" y="1210962"/>
                  <a:pt x="2234514" y="1369541"/>
                  <a:pt x="2211860" y="1445741"/>
                </a:cubicBezTo>
                <a:cubicBezTo>
                  <a:pt x="2189206" y="1521941"/>
                  <a:pt x="2183027" y="1526060"/>
                  <a:pt x="2150076" y="1569308"/>
                </a:cubicBezTo>
                <a:cubicBezTo>
                  <a:pt x="2117125" y="1612557"/>
                  <a:pt x="2061519" y="1666102"/>
                  <a:pt x="2014152" y="1705232"/>
                </a:cubicBezTo>
                <a:cubicBezTo>
                  <a:pt x="1966785" y="1744362"/>
                  <a:pt x="1909120" y="1783491"/>
                  <a:pt x="1865871" y="1804086"/>
                </a:cubicBezTo>
                <a:cubicBezTo>
                  <a:pt x="1822622" y="1824681"/>
                  <a:pt x="1854075" y="1810159"/>
                  <a:pt x="1754660" y="1828800"/>
                </a:cubicBezTo>
                <a:cubicBezTo>
                  <a:pt x="1633971" y="1851430"/>
                  <a:pt x="1610476" y="1860818"/>
                  <a:pt x="1482811" y="1878227"/>
                </a:cubicBezTo>
                <a:cubicBezTo>
                  <a:pt x="1441796" y="1883820"/>
                  <a:pt x="1400433" y="1886465"/>
                  <a:pt x="1359244" y="1890584"/>
                </a:cubicBezTo>
                <a:cubicBezTo>
                  <a:pt x="1260390" y="1886465"/>
                  <a:pt x="1161351" y="1885536"/>
                  <a:pt x="1062682" y="1878227"/>
                </a:cubicBezTo>
                <a:cubicBezTo>
                  <a:pt x="1049692" y="1877265"/>
                  <a:pt x="1056503" y="1882346"/>
                  <a:pt x="1025611" y="1865870"/>
                </a:cubicBezTo>
                <a:cubicBezTo>
                  <a:pt x="994719" y="1849394"/>
                  <a:pt x="912341" y="1812324"/>
                  <a:pt x="877330" y="1779373"/>
                </a:cubicBezTo>
                <a:cubicBezTo>
                  <a:pt x="842319" y="1746422"/>
                  <a:pt x="851964" y="1692440"/>
                  <a:pt x="815546" y="1668162"/>
                </a:cubicBezTo>
                <a:lnTo>
                  <a:pt x="778476" y="1643449"/>
                </a:lnTo>
                <a:cubicBezTo>
                  <a:pt x="745525" y="1602260"/>
                  <a:pt x="654908" y="1470454"/>
                  <a:pt x="617838" y="1421027"/>
                </a:cubicBezTo>
                <a:cubicBezTo>
                  <a:pt x="580768" y="1371600"/>
                  <a:pt x="603626" y="1394458"/>
                  <a:pt x="556055" y="1346886"/>
                </a:cubicBezTo>
                <a:cubicBezTo>
                  <a:pt x="527223" y="1305697"/>
                  <a:pt x="473676" y="1221259"/>
                  <a:pt x="444844" y="1173892"/>
                </a:cubicBezTo>
                <a:cubicBezTo>
                  <a:pt x="416012" y="1126525"/>
                  <a:pt x="403655" y="1107989"/>
                  <a:pt x="383060" y="1062681"/>
                </a:cubicBezTo>
                <a:cubicBezTo>
                  <a:pt x="362465" y="1017373"/>
                  <a:pt x="341871" y="947351"/>
                  <a:pt x="321276" y="902043"/>
                </a:cubicBezTo>
                <a:cubicBezTo>
                  <a:pt x="300681" y="856735"/>
                  <a:pt x="275968" y="827902"/>
                  <a:pt x="259492" y="790832"/>
                </a:cubicBezTo>
                <a:lnTo>
                  <a:pt x="222422" y="679622"/>
                </a:lnTo>
                <a:cubicBezTo>
                  <a:pt x="214184" y="667265"/>
                  <a:pt x="214185" y="685799"/>
                  <a:pt x="197709" y="642551"/>
                </a:cubicBezTo>
                <a:cubicBezTo>
                  <a:pt x="181233" y="599303"/>
                  <a:pt x="144163" y="481914"/>
                  <a:pt x="123568" y="420130"/>
                </a:cubicBezTo>
                <a:cubicBezTo>
                  <a:pt x="98854" y="345989"/>
                  <a:pt x="70022" y="253314"/>
                  <a:pt x="49427" y="197708"/>
                </a:cubicBezTo>
                <a:cubicBezTo>
                  <a:pt x="28832" y="142103"/>
                  <a:pt x="12357" y="115329"/>
                  <a:pt x="0" y="86497"/>
                </a:cubicBezTo>
              </a:path>
            </a:pathLst>
          </a:custGeom>
          <a:ln w="184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20778" y="1952368"/>
            <a:ext cx="1800475" cy="2185085"/>
          </a:xfrm>
          <a:custGeom>
            <a:avLst/>
            <a:gdLst>
              <a:gd name="connsiteX0" fmla="*/ 2256503 w 2290653"/>
              <a:gd name="connsiteY0" fmla="*/ 840658 h 840658"/>
              <a:gd name="connsiteX1" fmla="*/ 2286000 w 2290653"/>
              <a:gd name="connsiteY1" fmla="*/ 737420 h 840658"/>
              <a:gd name="connsiteX2" fmla="*/ 2286000 w 2290653"/>
              <a:gd name="connsiteY2" fmla="*/ 648929 h 840658"/>
              <a:gd name="connsiteX3" fmla="*/ 2241754 w 2290653"/>
              <a:gd name="connsiteY3" fmla="*/ 545691 h 840658"/>
              <a:gd name="connsiteX4" fmla="*/ 2094271 w 2290653"/>
              <a:gd name="connsiteY4" fmla="*/ 471949 h 840658"/>
              <a:gd name="connsiteX5" fmla="*/ 1843548 w 2290653"/>
              <a:gd name="connsiteY5" fmla="*/ 486697 h 840658"/>
              <a:gd name="connsiteX6" fmla="*/ 1725561 w 2290653"/>
              <a:gd name="connsiteY6" fmla="*/ 516194 h 840658"/>
              <a:gd name="connsiteX7" fmla="*/ 1578077 w 2290653"/>
              <a:gd name="connsiteY7" fmla="*/ 575187 h 840658"/>
              <a:gd name="connsiteX8" fmla="*/ 1474838 w 2290653"/>
              <a:gd name="connsiteY8" fmla="*/ 634181 h 840658"/>
              <a:gd name="connsiteX9" fmla="*/ 1297858 w 2290653"/>
              <a:gd name="connsiteY9" fmla="*/ 663678 h 840658"/>
              <a:gd name="connsiteX10" fmla="*/ 1091380 w 2290653"/>
              <a:gd name="connsiteY10" fmla="*/ 693175 h 840658"/>
              <a:gd name="connsiteX11" fmla="*/ 855406 w 2290653"/>
              <a:gd name="connsiteY11" fmla="*/ 693175 h 840658"/>
              <a:gd name="connsiteX12" fmla="*/ 678425 w 2290653"/>
              <a:gd name="connsiteY12" fmla="*/ 634181 h 840658"/>
              <a:gd name="connsiteX13" fmla="*/ 442451 w 2290653"/>
              <a:gd name="connsiteY13" fmla="*/ 501446 h 840658"/>
              <a:gd name="connsiteX14" fmla="*/ 324464 w 2290653"/>
              <a:gd name="connsiteY14" fmla="*/ 412955 h 840658"/>
              <a:gd name="connsiteX15" fmla="*/ 250722 w 2290653"/>
              <a:gd name="connsiteY15" fmla="*/ 368710 h 840658"/>
              <a:gd name="connsiteX16" fmla="*/ 147483 w 2290653"/>
              <a:gd name="connsiteY16" fmla="*/ 250723 h 840658"/>
              <a:gd name="connsiteX17" fmla="*/ 44245 w 2290653"/>
              <a:gd name="connsiteY17" fmla="*/ 132736 h 840658"/>
              <a:gd name="connsiteX18" fmla="*/ 0 w 2290653"/>
              <a:gd name="connsiteY18" fmla="*/ 0 h 840658"/>
              <a:gd name="connsiteX0" fmla="*/ 2256503 w 2286210"/>
              <a:gd name="connsiteY0" fmla="*/ 840658 h 840658"/>
              <a:gd name="connsiteX1" fmla="*/ 2286000 w 2286210"/>
              <a:gd name="connsiteY1" fmla="*/ 737420 h 840658"/>
              <a:gd name="connsiteX2" fmla="*/ 2241754 w 2286210"/>
              <a:gd name="connsiteY2" fmla="*/ 545691 h 840658"/>
              <a:gd name="connsiteX3" fmla="*/ 2094271 w 2286210"/>
              <a:gd name="connsiteY3" fmla="*/ 471949 h 840658"/>
              <a:gd name="connsiteX4" fmla="*/ 1843548 w 2286210"/>
              <a:gd name="connsiteY4" fmla="*/ 486697 h 840658"/>
              <a:gd name="connsiteX5" fmla="*/ 1725561 w 2286210"/>
              <a:gd name="connsiteY5" fmla="*/ 516194 h 840658"/>
              <a:gd name="connsiteX6" fmla="*/ 1578077 w 2286210"/>
              <a:gd name="connsiteY6" fmla="*/ 575187 h 840658"/>
              <a:gd name="connsiteX7" fmla="*/ 1474838 w 2286210"/>
              <a:gd name="connsiteY7" fmla="*/ 634181 h 840658"/>
              <a:gd name="connsiteX8" fmla="*/ 1297858 w 2286210"/>
              <a:gd name="connsiteY8" fmla="*/ 663678 h 840658"/>
              <a:gd name="connsiteX9" fmla="*/ 1091380 w 2286210"/>
              <a:gd name="connsiteY9" fmla="*/ 693175 h 840658"/>
              <a:gd name="connsiteX10" fmla="*/ 855406 w 2286210"/>
              <a:gd name="connsiteY10" fmla="*/ 693175 h 840658"/>
              <a:gd name="connsiteX11" fmla="*/ 678425 w 2286210"/>
              <a:gd name="connsiteY11" fmla="*/ 634181 h 840658"/>
              <a:gd name="connsiteX12" fmla="*/ 442451 w 2286210"/>
              <a:gd name="connsiteY12" fmla="*/ 501446 h 840658"/>
              <a:gd name="connsiteX13" fmla="*/ 324464 w 2286210"/>
              <a:gd name="connsiteY13" fmla="*/ 412955 h 840658"/>
              <a:gd name="connsiteX14" fmla="*/ 250722 w 2286210"/>
              <a:gd name="connsiteY14" fmla="*/ 368710 h 840658"/>
              <a:gd name="connsiteX15" fmla="*/ 147483 w 2286210"/>
              <a:gd name="connsiteY15" fmla="*/ 250723 h 840658"/>
              <a:gd name="connsiteX16" fmla="*/ 44245 w 2286210"/>
              <a:gd name="connsiteY16" fmla="*/ 132736 h 840658"/>
              <a:gd name="connsiteX17" fmla="*/ 0 w 2286210"/>
              <a:gd name="connsiteY17" fmla="*/ 0 h 840658"/>
              <a:gd name="connsiteX0" fmla="*/ 2256503 w 2258117"/>
              <a:gd name="connsiteY0" fmla="*/ 840658 h 840658"/>
              <a:gd name="connsiteX1" fmla="*/ 2241754 w 2258117"/>
              <a:gd name="connsiteY1" fmla="*/ 545691 h 840658"/>
              <a:gd name="connsiteX2" fmla="*/ 2094271 w 2258117"/>
              <a:gd name="connsiteY2" fmla="*/ 471949 h 840658"/>
              <a:gd name="connsiteX3" fmla="*/ 1843548 w 2258117"/>
              <a:gd name="connsiteY3" fmla="*/ 486697 h 840658"/>
              <a:gd name="connsiteX4" fmla="*/ 1725561 w 2258117"/>
              <a:gd name="connsiteY4" fmla="*/ 516194 h 840658"/>
              <a:gd name="connsiteX5" fmla="*/ 1578077 w 2258117"/>
              <a:gd name="connsiteY5" fmla="*/ 575187 h 840658"/>
              <a:gd name="connsiteX6" fmla="*/ 1474838 w 2258117"/>
              <a:gd name="connsiteY6" fmla="*/ 634181 h 840658"/>
              <a:gd name="connsiteX7" fmla="*/ 1297858 w 2258117"/>
              <a:gd name="connsiteY7" fmla="*/ 663678 h 840658"/>
              <a:gd name="connsiteX8" fmla="*/ 1091380 w 2258117"/>
              <a:gd name="connsiteY8" fmla="*/ 693175 h 840658"/>
              <a:gd name="connsiteX9" fmla="*/ 855406 w 2258117"/>
              <a:gd name="connsiteY9" fmla="*/ 693175 h 840658"/>
              <a:gd name="connsiteX10" fmla="*/ 678425 w 2258117"/>
              <a:gd name="connsiteY10" fmla="*/ 634181 h 840658"/>
              <a:gd name="connsiteX11" fmla="*/ 442451 w 2258117"/>
              <a:gd name="connsiteY11" fmla="*/ 501446 h 840658"/>
              <a:gd name="connsiteX12" fmla="*/ 324464 w 2258117"/>
              <a:gd name="connsiteY12" fmla="*/ 412955 h 840658"/>
              <a:gd name="connsiteX13" fmla="*/ 250722 w 2258117"/>
              <a:gd name="connsiteY13" fmla="*/ 368710 h 840658"/>
              <a:gd name="connsiteX14" fmla="*/ 147483 w 2258117"/>
              <a:gd name="connsiteY14" fmla="*/ 250723 h 840658"/>
              <a:gd name="connsiteX15" fmla="*/ 44245 w 2258117"/>
              <a:gd name="connsiteY15" fmla="*/ 132736 h 840658"/>
              <a:gd name="connsiteX16" fmla="*/ 0 w 2258117"/>
              <a:gd name="connsiteY16" fmla="*/ 0 h 840658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2094271 w 2464083"/>
              <a:gd name="connsiteY2" fmla="*/ 471949 h 810722"/>
              <a:gd name="connsiteX3" fmla="*/ 1843548 w 2464083"/>
              <a:gd name="connsiteY3" fmla="*/ 486697 h 810722"/>
              <a:gd name="connsiteX4" fmla="*/ 1725561 w 2464083"/>
              <a:gd name="connsiteY4" fmla="*/ 516194 h 810722"/>
              <a:gd name="connsiteX5" fmla="*/ 1578077 w 2464083"/>
              <a:gd name="connsiteY5" fmla="*/ 575187 h 810722"/>
              <a:gd name="connsiteX6" fmla="*/ 1474838 w 2464083"/>
              <a:gd name="connsiteY6" fmla="*/ 634181 h 810722"/>
              <a:gd name="connsiteX7" fmla="*/ 1297858 w 2464083"/>
              <a:gd name="connsiteY7" fmla="*/ 663678 h 810722"/>
              <a:gd name="connsiteX8" fmla="*/ 1091380 w 2464083"/>
              <a:gd name="connsiteY8" fmla="*/ 693175 h 810722"/>
              <a:gd name="connsiteX9" fmla="*/ 855406 w 2464083"/>
              <a:gd name="connsiteY9" fmla="*/ 693175 h 810722"/>
              <a:gd name="connsiteX10" fmla="*/ 678425 w 2464083"/>
              <a:gd name="connsiteY10" fmla="*/ 634181 h 810722"/>
              <a:gd name="connsiteX11" fmla="*/ 442451 w 2464083"/>
              <a:gd name="connsiteY11" fmla="*/ 501446 h 810722"/>
              <a:gd name="connsiteX12" fmla="*/ 324464 w 2464083"/>
              <a:gd name="connsiteY12" fmla="*/ 412955 h 810722"/>
              <a:gd name="connsiteX13" fmla="*/ 250722 w 2464083"/>
              <a:gd name="connsiteY13" fmla="*/ 368710 h 810722"/>
              <a:gd name="connsiteX14" fmla="*/ 147483 w 2464083"/>
              <a:gd name="connsiteY14" fmla="*/ 250723 h 810722"/>
              <a:gd name="connsiteX15" fmla="*/ 44245 w 2464083"/>
              <a:gd name="connsiteY15" fmla="*/ 132736 h 810722"/>
              <a:gd name="connsiteX16" fmla="*/ 0 w 2464083"/>
              <a:gd name="connsiteY16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2094271 w 2464083"/>
              <a:gd name="connsiteY2" fmla="*/ 471949 h 810722"/>
              <a:gd name="connsiteX3" fmla="*/ 1843548 w 2464083"/>
              <a:gd name="connsiteY3" fmla="*/ 486697 h 810722"/>
              <a:gd name="connsiteX4" fmla="*/ 1725561 w 2464083"/>
              <a:gd name="connsiteY4" fmla="*/ 516194 h 810722"/>
              <a:gd name="connsiteX5" fmla="*/ 1578077 w 2464083"/>
              <a:gd name="connsiteY5" fmla="*/ 575187 h 810722"/>
              <a:gd name="connsiteX6" fmla="*/ 1474838 w 2464083"/>
              <a:gd name="connsiteY6" fmla="*/ 634181 h 810722"/>
              <a:gd name="connsiteX7" fmla="*/ 1297858 w 2464083"/>
              <a:gd name="connsiteY7" fmla="*/ 663678 h 810722"/>
              <a:gd name="connsiteX8" fmla="*/ 1091380 w 2464083"/>
              <a:gd name="connsiteY8" fmla="*/ 693175 h 810722"/>
              <a:gd name="connsiteX9" fmla="*/ 855406 w 2464083"/>
              <a:gd name="connsiteY9" fmla="*/ 693175 h 810722"/>
              <a:gd name="connsiteX10" fmla="*/ 678425 w 2464083"/>
              <a:gd name="connsiteY10" fmla="*/ 634181 h 810722"/>
              <a:gd name="connsiteX11" fmla="*/ 442451 w 2464083"/>
              <a:gd name="connsiteY11" fmla="*/ 501446 h 810722"/>
              <a:gd name="connsiteX12" fmla="*/ 324464 w 2464083"/>
              <a:gd name="connsiteY12" fmla="*/ 412955 h 810722"/>
              <a:gd name="connsiteX13" fmla="*/ 250722 w 2464083"/>
              <a:gd name="connsiteY13" fmla="*/ 368710 h 810722"/>
              <a:gd name="connsiteX14" fmla="*/ 147483 w 2464083"/>
              <a:gd name="connsiteY14" fmla="*/ 250723 h 810722"/>
              <a:gd name="connsiteX15" fmla="*/ 0 w 2464083"/>
              <a:gd name="connsiteY15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2094271 w 2464083"/>
              <a:gd name="connsiteY2" fmla="*/ 471949 h 810722"/>
              <a:gd name="connsiteX3" fmla="*/ 1843548 w 2464083"/>
              <a:gd name="connsiteY3" fmla="*/ 486697 h 810722"/>
              <a:gd name="connsiteX4" fmla="*/ 1725561 w 2464083"/>
              <a:gd name="connsiteY4" fmla="*/ 516194 h 810722"/>
              <a:gd name="connsiteX5" fmla="*/ 1578077 w 2464083"/>
              <a:gd name="connsiteY5" fmla="*/ 575187 h 810722"/>
              <a:gd name="connsiteX6" fmla="*/ 1474838 w 2464083"/>
              <a:gd name="connsiteY6" fmla="*/ 634181 h 810722"/>
              <a:gd name="connsiteX7" fmla="*/ 1297858 w 2464083"/>
              <a:gd name="connsiteY7" fmla="*/ 663678 h 810722"/>
              <a:gd name="connsiteX8" fmla="*/ 1091380 w 2464083"/>
              <a:gd name="connsiteY8" fmla="*/ 693175 h 810722"/>
              <a:gd name="connsiteX9" fmla="*/ 855406 w 2464083"/>
              <a:gd name="connsiteY9" fmla="*/ 693175 h 810722"/>
              <a:gd name="connsiteX10" fmla="*/ 678425 w 2464083"/>
              <a:gd name="connsiteY10" fmla="*/ 634181 h 810722"/>
              <a:gd name="connsiteX11" fmla="*/ 442451 w 2464083"/>
              <a:gd name="connsiteY11" fmla="*/ 501446 h 810722"/>
              <a:gd name="connsiteX12" fmla="*/ 324464 w 2464083"/>
              <a:gd name="connsiteY12" fmla="*/ 412955 h 810722"/>
              <a:gd name="connsiteX13" fmla="*/ 147483 w 2464083"/>
              <a:gd name="connsiteY13" fmla="*/ 250723 h 810722"/>
              <a:gd name="connsiteX14" fmla="*/ 0 w 2464083"/>
              <a:gd name="connsiteY14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2094271 w 2464083"/>
              <a:gd name="connsiteY2" fmla="*/ 471949 h 810722"/>
              <a:gd name="connsiteX3" fmla="*/ 1843548 w 2464083"/>
              <a:gd name="connsiteY3" fmla="*/ 486697 h 810722"/>
              <a:gd name="connsiteX4" fmla="*/ 1725561 w 2464083"/>
              <a:gd name="connsiteY4" fmla="*/ 516194 h 810722"/>
              <a:gd name="connsiteX5" fmla="*/ 1578077 w 2464083"/>
              <a:gd name="connsiteY5" fmla="*/ 575187 h 810722"/>
              <a:gd name="connsiteX6" fmla="*/ 1474838 w 2464083"/>
              <a:gd name="connsiteY6" fmla="*/ 634181 h 810722"/>
              <a:gd name="connsiteX7" fmla="*/ 1297858 w 2464083"/>
              <a:gd name="connsiteY7" fmla="*/ 663678 h 810722"/>
              <a:gd name="connsiteX8" fmla="*/ 1091380 w 2464083"/>
              <a:gd name="connsiteY8" fmla="*/ 693175 h 810722"/>
              <a:gd name="connsiteX9" fmla="*/ 855406 w 2464083"/>
              <a:gd name="connsiteY9" fmla="*/ 693175 h 810722"/>
              <a:gd name="connsiteX10" fmla="*/ 678425 w 2464083"/>
              <a:gd name="connsiteY10" fmla="*/ 634181 h 810722"/>
              <a:gd name="connsiteX11" fmla="*/ 324464 w 2464083"/>
              <a:gd name="connsiteY11" fmla="*/ 412955 h 810722"/>
              <a:gd name="connsiteX12" fmla="*/ 147483 w 2464083"/>
              <a:gd name="connsiteY12" fmla="*/ 250723 h 810722"/>
              <a:gd name="connsiteX13" fmla="*/ 0 w 2464083"/>
              <a:gd name="connsiteY13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2094271 w 2464083"/>
              <a:gd name="connsiteY2" fmla="*/ 471949 h 810722"/>
              <a:gd name="connsiteX3" fmla="*/ 1843548 w 2464083"/>
              <a:gd name="connsiteY3" fmla="*/ 486697 h 810722"/>
              <a:gd name="connsiteX4" fmla="*/ 1725561 w 2464083"/>
              <a:gd name="connsiteY4" fmla="*/ 516194 h 810722"/>
              <a:gd name="connsiteX5" fmla="*/ 1578077 w 2464083"/>
              <a:gd name="connsiteY5" fmla="*/ 575187 h 810722"/>
              <a:gd name="connsiteX6" fmla="*/ 1474838 w 2464083"/>
              <a:gd name="connsiteY6" fmla="*/ 634181 h 810722"/>
              <a:gd name="connsiteX7" fmla="*/ 1091380 w 2464083"/>
              <a:gd name="connsiteY7" fmla="*/ 693175 h 810722"/>
              <a:gd name="connsiteX8" fmla="*/ 855406 w 2464083"/>
              <a:gd name="connsiteY8" fmla="*/ 693175 h 810722"/>
              <a:gd name="connsiteX9" fmla="*/ 678425 w 2464083"/>
              <a:gd name="connsiteY9" fmla="*/ 634181 h 810722"/>
              <a:gd name="connsiteX10" fmla="*/ 324464 w 2464083"/>
              <a:gd name="connsiteY10" fmla="*/ 412955 h 810722"/>
              <a:gd name="connsiteX11" fmla="*/ 147483 w 2464083"/>
              <a:gd name="connsiteY11" fmla="*/ 250723 h 810722"/>
              <a:gd name="connsiteX12" fmla="*/ 0 w 2464083"/>
              <a:gd name="connsiteY12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2094271 w 2464083"/>
              <a:gd name="connsiteY2" fmla="*/ 471949 h 810722"/>
              <a:gd name="connsiteX3" fmla="*/ 1843548 w 2464083"/>
              <a:gd name="connsiteY3" fmla="*/ 486697 h 810722"/>
              <a:gd name="connsiteX4" fmla="*/ 1725561 w 2464083"/>
              <a:gd name="connsiteY4" fmla="*/ 516194 h 810722"/>
              <a:gd name="connsiteX5" fmla="*/ 1578077 w 2464083"/>
              <a:gd name="connsiteY5" fmla="*/ 575187 h 810722"/>
              <a:gd name="connsiteX6" fmla="*/ 1091380 w 2464083"/>
              <a:gd name="connsiteY6" fmla="*/ 693175 h 810722"/>
              <a:gd name="connsiteX7" fmla="*/ 855406 w 2464083"/>
              <a:gd name="connsiteY7" fmla="*/ 693175 h 810722"/>
              <a:gd name="connsiteX8" fmla="*/ 678425 w 2464083"/>
              <a:gd name="connsiteY8" fmla="*/ 634181 h 810722"/>
              <a:gd name="connsiteX9" fmla="*/ 324464 w 2464083"/>
              <a:gd name="connsiteY9" fmla="*/ 412955 h 810722"/>
              <a:gd name="connsiteX10" fmla="*/ 147483 w 2464083"/>
              <a:gd name="connsiteY10" fmla="*/ 250723 h 810722"/>
              <a:gd name="connsiteX11" fmla="*/ 0 w 2464083"/>
              <a:gd name="connsiteY11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2094271 w 2464083"/>
              <a:gd name="connsiteY2" fmla="*/ 471949 h 810722"/>
              <a:gd name="connsiteX3" fmla="*/ 1843548 w 2464083"/>
              <a:gd name="connsiteY3" fmla="*/ 486697 h 810722"/>
              <a:gd name="connsiteX4" fmla="*/ 1578077 w 2464083"/>
              <a:gd name="connsiteY4" fmla="*/ 575187 h 810722"/>
              <a:gd name="connsiteX5" fmla="*/ 1091380 w 2464083"/>
              <a:gd name="connsiteY5" fmla="*/ 693175 h 810722"/>
              <a:gd name="connsiteX6" fmla="*/ 855406 w 2464083"/>
              <a:gd name="connsiteY6" fmla="*/ 693175 h 810722"/>
              <a:gd name="connsiteX7" fmla="*/ 678425 w 2464083"/>
              <a:gd name="connsiteY7" fmla="*/ 634181 h 810722"/>
              <a:gd name="connsiteX8" fmla="*/ 324464 w 2464083"/>
              <a:gd name="connsiteY8" fmla="*/ 412955 h 810722"/>
              <a:gd name="connsiteX9" fmla="*/ 147483 w 2464083"/>
              <a:gd name="connsiteY9" fmla="*/ 250723 h 810722"/>
              <a:gd name="connsiteX10" fmla="*/ 0 w 2464083"/>
              <a:gd name="connsiteY10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1843548 w 2464083"/>
              <a:gd name="connsiteY2" fmla="*/ 486697 h 810722"/>
              <a:gd name="connsiteX3" fmla="*/ 1578077 w 2464083"/>
              <a:gd name="connsiteY3" fmla="*/ 575187 h 810722"/>
              <a:gd name="connsiteX4" fmla="*/ 1091380 w 2464083"/>
              <a:gd name="connsiteY4" fmla="*/ 693175 h 810722"/>
              <a:gd name="connsiteX5" fmla="*/ 855406 w 2464083"/>
              <a:gd name="connsiteY5" fmla="*/ 693175 h 810722"/>
              <a:gd name="connsiteX6" fmla="*/ 678425 w 2464083"/>
              <a:gd name="connsiteY6" fmla="*/ 634181 h 810722"/>
              <a:gd name="connsiteX7" fmla="*/ 324464 w 2464083"/>
              <a:gd name="connsiteY7" fmla="*/ 412955 h 810722"/>
              <a:gd name="connsiteX8" fmla="*/ 147483 w 2464083"/>
              <a:gd name="connsiteY8" fmla="*/ 250723 h 810722"/>
              <a:gd name="connsiteX9" fmla="*/ 0 w 2464083"/>
              <a:gd name="connsiteY9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1876324 w 2464083"/>
              <a:gd name="connsiteY2" fmla="*/ 346994 h 810722"/>
              <a:gd name="connsiteX3" fmla="*/ 1578077 w 2464083"/>
              <a:gd name="connsiteY3" fmla="*/ 575187 h 810722"/>
              <a:gd name="connsiteX4" fmla="*/ 1091380 w 2464083"/>
              <a:gd name="connsiteY4" fmla="*/ 693175 h 810722"/>
              <a:gd name="connsiteX5" fmla="*/ 855406 w 2464083"/>
              <a:gd name="connsiteY5" fmla="*/ 693175 h 810722"/>
              <a:gd name="connsiteX6" fmla="*/ 678425 w 2464083"/>
              <a:gd name="connsiteY6" fmla="*/ 634181 h 810722"/>
              <a:gd name="connsiteX7" fmla="*/ 324464 w 2464083"/>
              <a:gd name="connsiteY7" fmla="*/ 412955 h 810722"/>
              <a:gd name="connsiteX8" fmla="*/ 147483 w 2464083"/>
              <a:gd name="connsiteY8" fmla="*/ 250723 h 810722"/>
              <a:gd name="connsiteX9" fmla="*/ 0 w 2464083"/>
              <a:gd name="connsiteY9" fmla="*/ 0 h 810722"/>
              <a:gd name="connsiteX0" fmla="*/ 2464083 w 2464083"/>
              <a:gd name="connsiteY0" fmla="*/ 810722 h 810722"/>
              <a:gd name="connsiteX1" fmla="*/ 2241754 w 2464083"/>
              <a:gd name="connsiteY1" fmla="*/ 545691 h 810722"/>
              <a:gd name="connsiteX2" fmla="*/ 1876324 w 2464083"/>
              <a:gd name="connsiteY2" fmla="*/ 346994 h 810722"/>
              <a:gd name="connsiteX3" fmla="*/ 1621778 w 2464083"/>
              <a:gd name="connsiteY3" fmla="*/ 146100 h 810722"/>
              <a:gd name="connsiteX4" fmla="*/ 1091380 w 2464083"/>
              <a:gd name="connsiteY4" fmla="*/ 693175 h 810722"/>
              <a:gd name="connsiteX5" fmla="*/ 855406 w 2464083"/>
              <a:gd name="connsiteY5" fmla="*/ 693175 h 810722"/>
              <a:gd name="connsiteX6" fmla="*/ 678425 w 2464083"/>
              <a:gd name="connsiteY6" fmla="*/ 634181 h 810722"/>
              <a:gd name="connsiteX7" fmla="*/ 324464 w 2464083"/>
              <a:gd name="connsiteY7" fmla="*/ 412955 h 810722"/>
              <a:gd name="connsiteX8" fmla="*/ 147483 w 2464083"/>
              <a:gd name="connsiteY8" fmla="*/ 250723 h 810722"/>
              <a:gd name="connsiteX9" fmla="*/ 0 w 2464083"/>
              <a:gd name="connsiteY9" fmla="*/ 0 h 810722"/>
              <a:gd name="connsiteX0" fmla="*/ 2464083 w 2464083"/>
              <a:gd name="connsiteY0" fmla="*/ 915619 h 915619"/>
              <a:gd name="connsiteX1" fmla="*/ 2241754 w 2464083"/>
              <a:gd name="connsiteY1" fmla="*/ 650588 h 915619"/>
              <a:gd name="connsiteX2" fmla="*/ 1876324 w 2464083"/>
              <a:gd name="connsiteY2" fmla="*/ 451891 h 915619"/>
              <a:gd name="connsiteX3" fmla="*/ 1621778 w 2464083"/>
              <a:gd name="connsiteY3" fmla="*/ 250997 h 915619"/>
              <a:gd name="connsiteX4" fmla="*/ 1331734 w 2464083"/>
              <a:gd name="connsiteY4" fmla="*/ 19727 h 915619"/>
              <a:gd name="connsiteX5" fmla="*/ 855406 w 2464083"/>
              <a:gd name="connsiteY5" fmla="*/ 798072 h 915619"/>
              <a:gd name="connsiteX6" fmla="*/ 678425 w 2464083"/>
              <a:gd name="connsiteY6" fmla="*/ 739078 h 915619"/>
              <a:gd name="connsiteX7" fmla="*/ 324464 w 2464083"/>
              <a:gd name="connsiteY7" fmla="*/ 517852 h 915619"/>
              <a:gd name="connsiteX8" fmla="*/ 147483 w 2464083"/>
              <a:gd name="connsiteY8" fmla="*/ 355620 h 915619"/>
              <a:gd name="connsiteX9" fmla="*/ 0 w 2464083"/>
              <a:gd name="connsiteY9" fmla="*/ 104897 h 915619"/>
              <a:gd name="connsiteX0" fmla="*/ 2464083 w 2464083"/>
              <a:gd name="connsiteY0" fmla="*/ 1240093 h 1240093"/>
              <a:gd name="connsiteX1" fmla="*/ 2241754 w 2464083"/>
              <a:gd name="connsiteY1" fmla="*/ 975062 h 1240093"/>
              <a:gd name="connsiteX2" fmla="*/ 1876324 w 2464083"/>
              <a:gd name="connsiteY2" fmla="*/ 776365 h 1240093"/>
              <a:gd name="connsiteX3" fmla="*/ 1621778 w 2464083"/>
              <a:gd name="connsiteY3" fmla="*/ 575471 h 1240093"/>
              <a:gd name="connsiteX4" fmla="*/ 1331734 w 2464083"/>
              <a:gd name="connsiteY4" fmla="*/ 344201 h 1240093"/>
              <a:gd name="connsiteX5" fmla="*/ 1073910 w 2464083"/>
              <a:gd name="connsiteY5" fmla="*/ 24880 h 1240093"/>
              <a:gd name="connsiteX6" fmla="*/ 678425 w 2464083"/>
              <a:gd name="connsiteY6" fmla="*/ 1063552 h 1240093"/>
              <a:gd name="connsiteX7" fmla="*/ 324464 w 2464083"/>
              <a:gd name="connsiteY7" fmla="*/ 842326 h 1240093"/>
              <a:gd name="connsiteX8" fmla="*/ 147483 w 2464083"/>
              <a:gd name="connsiteY8" fmla="*/ 680094 h 1240093"/>
              <a:gd name="connsiteX9" fmla="*/ 0 w 2464083"/>
              <a:gd name="connsiteY9" fmla="*/ 429371 h 1240093"/>
              <a:gd name="connsiteX0" fmla="*/ 2464083 w 2464083"/>
              <a:gd name="connsiteY0" fmla="*/ 1508810 h 1508810"/>
              <a:gd name="connsiteX1" fmla="*/ 2241754 w 2464083"/>
              <a:gd name="connsiteY1" fmla="*/ 1243779 h 1508810"/>
              <a:gd name="connsiteX2" fmla="*/ 1876324 w 2464083"/>
              <a:gd name="connsiteY2" fmla="*/ 1045082 h 1508810"/>
              <a:gd name="connsiteX3" fmla="*/ 1621778 w 2464083"/>
              <a:gd name="connsiteY3" fmla="*/ 844188 h 1508810"/>
              <a:gd name="connsiteX4" fmla="*/ 1331734 w 2464083"/>
              <a:gd name="connsiteY4" fmla="*/ 612918 h 1508810"/>
              <a:gd name="connsiteX5" fmla="*/ 1073910 w 2464083"/>
              <a:gd name="connsiteY5" fmla="*/ 293597 h 1508810"/>
              <a:gd name="connsiteX6" fmla="*/ 842304 w 2464083"/>
              <a:gd name="connsiteY6" fmla="*/ 35028 h 1508810"/>
              <a:gd name="connsiteX7" fmla="*/ 324464 w 2464083"/>
              <a:gd name="connsiteY7" fmla="*/ 1111043 h 1508810"/>
              <a:gd name="connsiteX8" fmla="*/ 147483 w 2464083"/>
              <a:gd name="connsiteY8" fmla="*/ 948811 h 1508810"/>
              <a:gd name="connsiteX9" fmla="*/ 0 w 2464083"/>
              <a:gd name="connsiteY9" fmla="*/ 698088 h 1508810"/>
              <a:gd name="connsiteX0" fmla="*/ 2464083 w 2464083"/>
              <a:gd name="connsiteY0" fmla="*/ 1666750 h 1666750"/>
              <a:gd name="connsiteX1" fmla="*/ 2241754 w 2464083"/>
              <a:gd name="connsiteY1" fmla="*/ 1401719 h 1666750"/>
              <a:gd name="connsiteX2" fmla="*/ 1876324 w 2464083"/>
              <a:gd name="connsiteY2" fmla="*/ 1203022 h 1666750"/>
              <a:gd name="connsiteX3" fmla="*/ 1621778 w 2464083"/>
              <a:gd name="connsiteY3" fmla="*/ 1002128 h 1666750"/>
              <a:gd name="connsiteX4" fmla="*/ 1331734 w 2464083"/>
              <a:gd name="connsiteY4" fmla="*/ 770858 h 1666750"/>
              <a:gd name="connsiteX5" fmla="*/ 1073910 w 2464083"/>
              <a:gd name="connsiteY5" fmla="*/ 451537 h 1666750"/>
              <a:gd name="connsiteX6" fmla="*/ 842304 w 2464083"/>
              <a:gd name="connsiteY6" fmla="*/ 192968 h 1666750"/>
              <a:gd name="connsiteX7" fmla="*/ 750547 w 2464083"/>
              <a:gd name="connsiteY7" fmla="*/ 51571 h 1666750"/>
              <a:gd name="connsiteX8" fmla="*/ 147483 w 2464083"/>
              <a:gd name="connsiteY8" fmla="*/ 1106751 h 1666750"/>
              <a:gd name="connsiteX9" fmla="*/ 0 w 2464083"/>
              <a:gd name="connsiteY9" fmla="*/ 856028 h 1666750"/>
              <a:gd name="connsiteX0" fmla="*/ 2464083 w 2464083"/>
              <a:gd name="connsiteY0" fmla="*/ 1649585 h 1649585"/>
              <a:gd name="connsiteX1" fmla="*/ 2241754 w 2464083"/>
              <a:gd name="connsiteY1" fmla="*/ 1384554 h 1649585"/>
              <a:gd name="connsiteX2" fmla="*/ 1876324 w 2464083"/>
              <a:gd name="connsiteY2" fmla="*/ 1185857 h 1649585"/>
              <a:gd name="connsiteX3" fmla="*/ 1621778 w 2464083"/>
              <a:gd name="connsiteY3" fmla="*/ 984963 h 1649585"/>
              <a:gd name="connsiteX4" fmla="*/ 1331734 w 2464083"/>
              <a:gd name="connsiteY4" fmla="*/ 753693 h 1649585"/>
              <a:gd name="connsiteX5" fmla="*/ 1073910 w 2464083"/>
              <a:gd name="connsiteY5" fmla="*/ 434372 h 1649585"/>
              <a:gd name="connsiteX6" fmla="*/ 842304 w 2464083"/>
              <a:gd name="connsiteY6" fmla="*/ 175803 h 1649585"/>
              <a:gd name="connsiteX7" fmla="*/ 750547 w 2464083"/>
              <a:gd name="connsiteY7" fmla="*/ 34406 h 1649585"/>
              <a:gd name="connsiteX8" fmla="*/ 0 w 2464083"/>
              <a:gd name="connsiteY8" fmla="*/ 838863 h 1649585"/>
              <a:gd name="connsiteX0" fmla="*/ 1713536 w 1713536"/>
              <a:gd name="connsiteY0" fmla="*/ 1649585 h 1649585"/>
              <a:gd name="connsiteX1" fmla="*/ 1491207 w 1713536"/>
              <a:gd name="connsiteY1" fmla="*/ 1384554 h 1649585"/>
              <a:gd name="connsiteX2" fmla="*/ 1125777 w 1713536"/>
              <a:gd name="connsiteY2" fmla="*/ 1185857 h 1649585"/>
              <a:gd name="connsiteX3" fmla="*/ 871231 w 1713536"/>
              <a:gd name="connsiteY3" fmla="*/ 984963 h 1649585"/>
              <a:gd name="connsiteX4" fmla="*/ 581187 w 1713536"/>
              <a:gd name="connsiteY4" fmla="*/ 753693 h 1649585"/>
              <a:gd name="connsiteX5" fmla="*/ 323363 w 1713536"/>
              <a:gd name="connsiteY5" fmla="*/ 434372 h 1649585"/>
              <a:gd name="connsiteX6" fmla="*/ 91757 w 1713536"/>
              <a:gd name="connsiteY6" fmla="*/ 175803 h 1649585"/>
              <a:gd name="connsiteX7" fmla="*/ 0 w 1713536"/>
              <a:gd name="connsiteY7" fmla="*/ 34406 h 1649585"/>
              <a:gd name="connsiteX0" fmla="*/ 1726579 w 1726579"/>
              <a:gd name="connsiteY0" fmla="*/ 1695580 h 1695580"/>
              <a:gd name="connsiteX1" fmla="*/ 1504250 w 1726579"/>
              <a:gd name="connsiteY1" fmla="*/ 1430549 h 1695580"/>
              <a:gd name="connsiteX2" fmla="*/ 1138820 w 1726579"/>
              <a:gd name="connsiteY2" fmla="*/ 1231852 h 1695580"/>
              <a:gd name="connsiteX3" fmla="*/ 884274 w 1726579"/>
              <a:gd name="connsiteY3" fmla="*/ 1030958 h 1695580"/>
              <a:gd name="connsiteX4" fmla="*/ 594230 w 1726579"/>
              <a:gd name="connsiteY4" fmla="*/ 799688 h 1695580"/>
              <a:gd name="connsiteX5" fmla="*/ 336406 w 1726579"/>
              <a:gd name="connsiteY5" fmla="*/ 480367 h 1695580"/>
              <a:gd name="connsiteX6" fmla="*/ 104800 w 1726579"/>
              <a:gd name="connsiteY6" fmla="*/ 221798 h 1695580"/>
              <a:gd name="connsiteX7" fmla="*/ 13043 w 1726579"/>
              <a:gd name="connsiteY7" fmla="*/ 80401 h 1695580"/>
              <a:gd name="connsiteX0" fmla="*/ 1713536 w 1713536"/>
              <a:gd name="connsiteY0" fmla="*/ 1915498 h 1915498"/>
              <a:gd name="connsiteX1" fmla="*/ 1491207 w 1713536"/>
              <a:gd name="connsiteY1" fmla="*/ 1650467 h 1915498"/>
              <a:gd name="connsiteX2" fmla="*/ 1125777 w 1713536"/>
              <a:gd name="connsiteY2" fmla="*/ 1451770 h 1915498"/>
              <a:gd name="connsiteX3" fmla="*/ 871231 w 1713536"/>
              <a:gd name="connsiteY3" fmla="*/ 1250876 h 1915498"/>
              <a:gd name="connsiteX4" fmla="*/ 581187 w 1713536"/>
              <a:gd name="connsiteY4" fmla="*/ 1019606 h 1915498"/>
              <a:gd name="connsiteX5" fmla="*/ 323363 w 1713536"/>
              <a:gd name="connsiteY5" fmla="*/ 700285 h 1915498"/>
              <a:gd name="connsiteX6" fmla="*/ 91757 w 1713536"/>
              <a:gd name="connsiteY6" fmla="*/ 441716 h 1915498"/>
              <a:gd name="connsiteX7" fmla="*/ 110724 w 1713536"/>
              <a:gd name="connsiteY7" fmla="*/ 1236 h 1915498"/>
              <a:gd name="connsiteX8" fmla="*/ 0 w 1713536"/>
              <a:gd name="connsiteY8" fmla="*/ 300319 h 1915498"/>
              <a:gd name="connsiteX0" fmla="*/ 1631959 w 1631959"/>
              <a:gd name="connsiteY0" fmla="*/ 1914262 h 1914262"/>
              <a:gd name="connsiteX1" fmla="*/ 1409630 w 1631959"/>
              <a:gd name="connsiteY1" fmla="*/ 1649231 h 1914262"/>
              <a:gd name="connsiteX2" fmla="*/ 1044200 w 1631959"/>
              <a:gd name="connsiteY2" fmla="*/ 1450534 h 1914262"/>
              <a:gd name="connsiteX3" fmla="*/ 789654 w 1631959"/>
              <a:gd name="connsiteY3" fmla="*/ 1249640 h 1914262"/>
              <a:gd name="connsiteX4" fmla="*/ 499610 w 1631959"/>
              <a:gd name="connsiteY4" fmla="*/ 1018370 h 1914262"/>
              <a:gd name="connsiteX5" fmla="*/ 241786 w 1631959"/>
              <a:gd name="connsiteY5" fmla="*/ 699049 h 1914262"/>
              <a:gd name="connsiteX6" fmla="*/ 10180 w 1631959"/>
              <a:gd name="connsiteY6" fmla="*/ 440480 h 1914262"/>
              <a:gd name="connsiteX7" fmla="*/ 29147 w 1631959"/>
              <a:gd name="connsiteY7" fmla="*/ 0 h 1914262"/>
              <a:gd name="connsiteX0" fmla="*/ 1602812 w 1602812"/>
              <a:gd name="connsiteY0" fmla="*/ 1914262 h 1914262"/>
              <a:gd name="connsiteX1" fmla="*/ 1380483 w 1602812"/>
              <a:gd name="connsiteY1" fmla="*/ 1649231 h 1914262"/>
              <a:gd name="connsiteX2" fmla="*/ 1015053 w 1602812"/>
              <a:gd name="connsiteY2" fmla="*/ 1450534 h 1914262"/>
              <a:gd name="connsiteX3" fmla="*/ 760507 w 1602812"/>
              <a:gd name="connsiteY3" fmla="*/ 1249640 h 1914262"/>
              <a:gd name="connsiteX4" fmla="*/ 470463 w 1602812"/>
              <a:gd name="connsiteY4" fmla="*/ 1018370 h 1914262"/>
              <a:gd name="connsiteX5" fmla="*/ 212639 w 1602812"/>
              <a:gd name="connsiteY5" fmla="*/ 699049 h 1914262"/>
              <a:gd name="connsiteX6" fmla="*/ 112135 w 1602812"/>
              <a:gd name="connsiteY6" fmla="*/ 430501 h 1914262"/>
              <a:gd name="connsiteX7" fmla="*/ 0 w 1602812"/>
              <a:gd name="connsiteY7" fmla="*/ 0 h 1914262"/>
              <a:gd name="connsiteX0" fmla="*/ 1602812 w 1602812"/>
              <a:gd name="connsiteY0" fmla="*/ 1914262 h 1914262"/>
              <a:gd name="connsiteX1" fmla="*/ 1380483 w 1602812"/>
              <a:gd name="connsiteY1" fmla="*/ 1649231 h 1914262"/>
              <a:gd name="connsiteX2" fmla="*/ 1015053 w 1602812"/>
              <a:gd name="connsiteY2" fmla="*/ 1450534 h 1914262"/>
              <a:gd name="connsiteX3" fmla="*/ 760507 w 1602812"/>
              <a:gd name="connsiteY3" fmla="*/ 1249640 h 1914262"/>
              <a:gd name="connsiteX4" fmla="*/ 470463 w 1602812"/>
              <a:gd name="connsiteY4" fmla="*/ 1018370 h 1914262"/>
              <a:gd name="connsiteX5" fmla="*/ 300041 w 1602812"/>
              <a:gd name="connsiteY5" fmla="*/ 699049 h 1914262"/>
              <a:gd name="connsiteX6" fmla="*/ 112135 w 1602812"/>
              <a:gd name="connsiteY6" fmla="*/ 430501 h 1914262"/>
              <a:gd name="connsiteX7" fmla="*/ 0 w 1602812"/>
              <a:gd name="connsiteY7" fmla="*/ 0 h 1914262"/>
              <a:gd name="connsiteX0" fmla="*/ 1602812 w 1602812"/>
              <a:gd name="connsiteY0" fmla="*/ 1914262 h 1914262"/>
              <a:gd name="connsiteX1" fmla="*/ 1380483 w 1602812"/>
              <a:gd name="connsiteY1" fmla="*/ 1649231 h 1914262"/>
              <a:gd name="connsiteX2" fmla="*/ 1015053 w 1602812"/>
              <a:gd name="connsiteY2" fmla="*/ 1450534 h 1914262"/>
              <a:gd name="connsiteX3" fmla="*/ 760507 w 1602812"/>
              <a:gd name="connsiteY3" fmla="*/ 1249640 h 1914262"/>
              <a:gd name="connsiteX4" fmla="*/ 470463 w 1602812"/>
              <a:gd name="connsiteY4" fmla="*/ 1018370 h 1914262"/>
              <a:gd name="connsiteX5" fmla="*/ 267265 w 1602812"/>
              <a:gd name="connsiteY5" fmla="*/ 728985 h 1914262"/>
              <a:gd name="connsiteX6" fmla="*/ 112135 w 1602812"/>
              <a:gd name="connsiteY6" fmla="*/ 430501 h 1914262"/>
              <a:gd name="connsiteX7" fmla="*/ 0 w 1602812"/>
              <a:gd name="connsiteY7" fmla="*/ 0 h 1914262"/>
              <a:gd name="connsiteX0" fmla="*/ 1679288 w 1679288"/>
              <a:gd name="connsiteY0" fmla="*/ 1884325 h 1884325"/>
              <a:gd name="connsiteX1" fmla="*/ 1380483 w 1679288"/>
              <a:gd name="connsiteY1" fmla="*/ 1649231 h 1884325"/>
              <a:gd name="connsiteX2" fmla="*/ 1015053 w 1679288"/>
              <a:gd name="connsiteY2" fmla="*/ 1450534 h 1884325"/>
              <a:gd name="connsiteX3" fmla="*/ 760507 w 1679288"/>
              <a:gd name="connsiteY3" fmla="*/ 1249640 h 1884325"/>
              <a:gd name="connsiteX4" fmla="*/ 470463 w 1679288"/>
              <a:gd name="connsiteY4" fmla="*/ 1018370 h 1884325"/>
              <a:gd name="connsiteX5" fmla="*/ 267265 w 1679288"/>
              <a:gd name="connsiteY5" fmla="*/ 728985 h 1884325"/>
              <a:gd name="connsiteX6" fmla="*/ 112135 w 1679288"/>
              <a:gd name="connsiteY6" fmla="*/ 430501 h 1884325"/>
              <a:gd name="connsiteX7" fmla="*/ 0 w 1679288"/>
              <a:gd name="connsiteY7" fmla="*/ 0 h 1884325"/>
              <a:gd name="connsiteX0" fmla="*/ 1679288 w 1679288"/>
              <a:gd name="connsiteY0" fmla="*/ 1884325 h 1884325"/>
              <a:gd name="connsiteX1" fmla="*/ 1380483 w 1679288"/>
              <a:gd name="connsiteY1" fmla="*/ 1649231 h 1884325"/>
              <a:gd name="connsiteX2" fmla="*/ 1015053 w 1679288"/>
              <a:gd name="connsiteY2" fmla="*/ 1450534 h 1884325"/>
              <a:gd name="connsiteX3" fmla="*/ 815133 w 1679288"/>
              <a:gd name="connsiteY3" fmla="*/ 1239662 h 1884325"/>
              <a:gd name="connsiteX4" fmla="*/ 470463 w 1679288"/>
              <a:gd name="connsiteY4" fmla="*/ 1018370 h 1884325"/>
              <a:gd name="connsiteX5" fmla="*/ 267265 w 1679288"/>
              <a:gd name="connsiteY5" fmla="*/ 728985 h 1884325"/>
              <a:gd name="connsiteX6" fmla="*/ 112135 w 1679288"/>
              <a:gd name="connsiteY6" fmla="*/ 430501 h 1884325"/>
              <a:gd name="connsiteX7" fmla="*/ 0 w 1679288"/>
              <a:gd name="connsiteY7" fmla="*/ 0 h 1884325"/>
              <a:gd name="connsiteX0" fmla="*/ 1679288 w 1679288"/>
              <a:gd name="connsiteY0" fmla="*/ 1884325 h 1884325"/>
              <a:gd name="connsiteX1" fmla="*/ 1380483 w 1679288"/>
              <a:gd name="connsiteY1" fmla="*/ 1649231 h 1884325"/>
              <a:gd name="connsiteX2" fmla="*/ 1015053 w 1679288"/>
              <a:gd name="connsiteY2" fmla="*/ 1450534 h 1884325"/>
              <a:gd name="connsiteX3" fmla="*/ 815133 w 1679288"/>
              <a:gd name="connsiteY3" fmla="*/ 1239662 h 1884325"/>
              <a:gd name="connsiteX4" fmla="*/ 546939 w 1679288"/>
              <a:gd name="connsiteY4" fmla="*/ 938540 h 1884325"/>
              <a:gd name="connsiteX5" fmla="*/ 267265 w 1679288"/>
              <a:gd name="connsiteY5" fmla="*/ 728985 h 1884325"/>
              <a:gd name="connsiteX6" fmla="*/ 112135 w 1679288"/>
              <a:gd name="connsiteY6" fmla="*/ 430501 h 1884325"/>
              <a:gd name="connsiteX7" fmla="*/ 0 w 1679288"/>
              <a:gd name="connsiteY7" fmla="*/ 0 h 1884325"/>
              <a:gd name="connsiteX0" fmla="*/ 1679288 w 1679288"/>
              <a:gd name="connsiteY0" fmla="*/ 1884325 h 1884325"/>
              <a:gd name="connsiteX1" fmla="*/ 1380483 w 1679288"/>
              <a:gd name="connsiteY1" fmla="*/ 1649231 h 1884325"/>
              <a:gd name="connsiteX2" fmla="*/ 1015053 w 1679288"/>
              <a:gd name="connsiteY2" fmla="*/ 1450534 h 1884325"/>
              <a:gd name="connsiteX3" fmla="*/ 815133 w 1679288"/>
              <a:gd name="connsiteY3" fmla="*/ 1239662 h 1884325"/>
              <a:gd name="connsiteX4" fmla="*/ 546939 w 1679288"/>
              <a:gd name="connsiteY4" fmla="*/ 938540 h 1884325"/>
              <a:gd name="connsiteX5" fmla="*/ 332816 w 1679288"/>
              <a:gd name="connsiteY5" fmla="*/ 659134 h 1884325"/>
              <a:gd name="connsiteX6" fmla="*/ 112135 w 1679288"/>
              <a:gd name="connsiteY6" fmla="*/ 430501 h 1884325"/>
              <a:gd name="connsiteX7" fmla="*/ 0 w 1679288"/>
              <a:gd name="connsiteY7" fmla="*/ 0 h 1884325"/>
              <a:gd name="connsiteX0" fmla="*/ 1679288 w 1679288"/>
              <a:gd name="connsiteY0" fmla="*/ 1884325 h 1884325"/>
              <a:gd name="connsiteX1" fmla="*/ 1380483 w 1679288"/>
              <a:gd name="connsiteY1" fmla="*/ 1649231 h 1884325"/>
              <a:gd name="connsiteX2" fmla="*/ 1015053 w 1679288"/>
              <a:gd name="connsiteY2" fmla="*/ 1450534 h 1884325"/>
              <a:gd name="connsiteX3" fmla="*/ 815133 w 1679288"/>
              <a:gd name="connsiteY3" fmla="*/ 1239662 h 1884325"/>
              <a:gd name="connsiteX4" fmla="*/ 546939 w 1679288"/>
              <a:gd name="connsiteY4" fmla="*/ 938540 h 1884325"/>
              <a:gd name="connsiteX5" fmla="*/ 332816 w 1679288"/>
              <a:gd name="connsiteY5" fmla="*/ 659134 h 1884325"/>
              <a:gd name="connsiteX6" fmla="*/ 177686 w 1679288"/>
              <a:gd name="connsiteY6" fmla="*/ 380607 h 1884325"/>
              <a:gd name="connsiteX7" fmla="*/ 0 w 1679288"/>
              <a:gd name="connsiteY7" fmla="*/ 0 h 1884325"/>
              <a:gd name="connsiteX0" fmla="*/ 1591886 w 1591886"/>
              <a:gd name="connsiteY0" fmla="*/ 1764580 h 1764580"/>
              <a:gd name="connsiteX1" fmla="*/ 1293081 w 1591886"/>
              <a:gd name="connsiteY1" fmla="*/ 1529486 h 1764580"/>
              <a:gd name="connsiteX2" fmla="*/ 927651 w 1591886"/>
              <a:gd name="connsiteY2" fmla="*/ 1330789 h 1764580"/>
              <a:gd name="connsiteX3" fmla="*/ 727731 w 1591886"/>
              <a:gd name="connsiteY3" fmla="*/ 1119917 h 1764580"/>
              <a:gd name="connsiteX4" fmla="*/ 459537 w 1591886"/>
              <a:gd name="connsiteY4" fmla="*/ 818795 h 1764580"/>
              <a:gd name="connsiteX5" fmla="*/ 245414 w 1591886"/>
              <a:gd name="connsiteY5" fmla="*/ 539389 h 1764580"/>
              <a:gd name="connsiteX6" fmla="*/ 90284 w 1591886"/>
              <a:gd name="connsiteY6" fmla="*/ 260862 h 1764580"/>
              <a:gd name="connsiteX7" fmla="*/ 0 w 1591886"/>
              <a:gd name="connsiteY7" fmla="*/ 0 h 1764580"/>
              <a:gd name="connsiteX0" fmla="*/ 1591886 w 1591886"/>
              <a:gd name="connsiteY0" fmla="*/ 1764580 h 1764580"/>
              <a:gd name="connsiteX1" fmla="*/ 1293081 w 1591886"/>
              <a:gd name="connsiteY1" fmla="*/ 1529486 h 1764580"/>
              <a:gd name="connsiteX2" fmla="*/ 960427 w 1591886"/>
              <a:gd name="connsiteY2" fmla="*/ 1320811 h 1764580"/>
              <a:gd name="connsiteX3" fmla="*/ 727731 w 1591886"/>
              <a:gd name="connsiteY3" fmla="*/ 1119917 h 1764580"/>
              <a:gd name="connsiteX4" fmla="*/ 459537 w 1591886"/>
              <a:gd name="connsiteY4" fmla="*/ 818795 h 1764580"/>
              <a:gd name="connsiteX5" fmla="*/ 245414 w 1591886"/>
              <a:gd name="connsiteY5" fmla="*/ 539389 h 1764580"/>
              <a:gd name="connsiteX6" fmla="*/ 90284 w 1591886"/>
              <a:gd name="connsiteY6" fmla="*/ 260862 h 1764580"/>
              <a:gd name="connsiteX7" fmla="*/ 0 w 1591886"/>
              <a:gd name="connsiteY7" fmla="*/ 0 h 17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1886" h="1764580">
                <a:moveTo>
                  <a:pt x="1591886" y="1764580"/>
                </a:moveTo>
                <a:cubicBezTo>
                  <a:pt x="1588813" y="1703129"/>
                  <a:pt x="1398324" y="1603447"/>
                  <a:pt x="1293081" y="1529486"/>
                </a:cubicBezTo>
                <a:cubicBezTo>
                  <a:pt x="1187838" y="1455525"/>
                  <a:pt x="1054652" y="1389073"/>
                  <a:pt x="960427" y="1320811"/>
                </a:cubicBezTo>
                <a:cubicBezTo>
                  <a:pt x="866202" y="1252550"/>
                  <a:pt x="811213" y="1203586"/>
                  <a:pt x="727731" y="1119917"/>
                </a:cubicBezTo>
                <a:cubicBezTo>
                  <a:pt x="644249" y="1036248"/>
                  <a:pt x="539923" y="915550"/>
                  <a:pt x="459537" y="818795"/>
                </a:cubicBezTo>
                <a:cubicBezTo>
                  <a:pt x="379151" y="722040"/>
                  <a:pt x="306956" y="632378"/>
                  <a:pt x="245414" y="539389"/>
                </a:cubicBezTo>
                <a:cubicBezTo>
                  <a:pt x="183872" y="446400"/>
                  <a:pt x="131186" y="350760"/>
                  <a:pt x="90284" y="260862"/>
                </a:cubicBezTo>
                <a:cubicBezTo>
                  <a:pt x="49382" y="170964"/>
                  <a:pt x="15293" y="23566"/>
                  <a:pt x="0" y="0"/>
                </a:cubicBezTo>
              </a:path>
            </a:pathLst>
          </a:cu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092653" y="3733800"/>
            <a:ext cx="457200" cy="457200"/>
          </a:xfrm>
          <a:prstGeom prst="star5">
            <a:avLst/>
          </a:prstGeom>
          <a:ln w="1778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4.44444E-6 L 0.56528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116 C -0.00208 0.01759 -0.00156 0.07291 -0.00104 0.10023 C -0.00052 0.12754 -0.00642 0.16435 0.00104 0.16481 C 0.00903 0.16481 0.07135 0.05856 0.04427 0.10347 C 0.05278 0.09699 0.06319 0.07847 0.07257 0.07639 C 0.08194 0.0743 0.09253 0.08009 0.10104 0.09097 C 0.10781 0.10717 0.12031 0.11875 0.12396 0.14143 C 0.1276 0.16412 0.12639 0.20116 0.12257 0.22778 C 0.11875 0.2544 0.1125 0.28217 0.10104 0.30162 C 0.08906 0.31921 0.06996 0.33704 0.05382 0.34491 C 0.03733 0.35463 0.02066 0.35833 0.00243 0.35926 C -0.0158 0.36018 -0.04219 0.35741 -0.05573 0.35046 C -0.06875 0.34259 -0.06111 0.34838 -0.07865 0.31782 C -0.09149 0.29583 -0.11719 0.25347 -0.13281 0.21875 C -0.14497 0.17731 -0.17604 0.08379 -0.17274 0.10972 C -0.17865 0.08194 -0.17969 0.07407 -0.18403 0.05671 C -0.18108 0.07778 -0.20122 0.0243 -0.19219 0.0243 " pathEditMode="relative" rAng="0" ptsTypes="faffafaafaafaffff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034 -0.03819 L -0.02083 -0.06875 C -0.0118 -0.06875 -0.07222 -0.08773 -0.06927 -0.06875 C -0.09045 -0.06296 -0.10017 -0.04513 -0.12083 -0.03865 C -0.14045 -0.03333 -0.16788 -0.03194 -0.18698 -0.03657 C -0.20607 -0.0412 -0.22257 -0.05601 -0.23541 -0.06666 C -0.24826 -0.07731 -0.2559 -0.08657 -0.26441 -0.10092 C -0.25607 -0.10092 -0.3 -0.18472 -0.28698 -0.15254 " pathEditMode="relative" rAng="0" ptsTypes="FAffaaafF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05226 -0.02639 L -0.08194 -0.05347 C -0.09549 -0.06597 -0.10347 -0.08033 -0.11319 -0.09491 C -0.12292 -0.10949 -0.1309 -0.12408 -0.1401 -0.14167 C -0.14931 -0.15926 -0.15868 -0.17523 -0.16858 -0.20116 C -0.17847 -0.22709 -0.19323 -0.27685 -0.19965 -0.29676 " pathEditMode="relative" rAng="0" ptsTypes="FAfaaaF">
                                      <p:cBhvr>
                                        <p:cTn id="5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219200" y="457200"/>
            <a:ext cx="7239000" cy="5574890"/>
          </a:xfrm>
          <a:prstGeom prst="star5">
            <a:avLst>
              <a:gd name="adj" fmla="val 22803"/>
              <a:gd name="hf" fmla="val 105146"/>
              <a:gd name="vf" fmla="val 110557"/>
            </a:avLst>
          </a:prstGeom>
          <a:noFill/>
          <a:ln w="292100">
            <a:solidFill>
              <a:schemeClr val="accent2">
                <a:lumMod val="50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6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8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15900"/>
            <a:ext cx="8937625" cy="6426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1803400" cy="1893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2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6704" y="173983"/>
            <a:ext cx="8915400" cy="6681559"/>
          </a:xfrm>
          <a:prstGeom prst="cub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৭</a:t>
            </a: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:©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উ, ঊ 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kvbv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cô„v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11</a:t>
            </a:r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  </a:t>
            </a:r>
            <a:endParaRPr lang="bn-BD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57400" y="481781"/>
            <a:ext cx="4343400" cy="12192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762000" y="1752600"/>
            <a:ext cx="7924800" cy="47244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শোনা১,১,১\১,২,১\১,২৩\১,৩,১\১,৩,২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বলা;১,১,১\১,২,১\১,২,২\১,৩,১\১,৩,২ </a:t>
            </a:r>
          </a:p>
          <a:p>
            <a:pPr algn="just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পড়া;১,১,১\৩,১,১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১,১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 বলতে পারবে ,পড়তে পারবে ও লিখতে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295400" y="304800"/>
            <a:ext cx="6858000" cy="13716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1"/>
            <a:ext cx="8915399" cy="449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691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কবিতাটি কার মনে আছে হাত তোল।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3733800"/>
            <a:ext cx="609600" cy="609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214610"/>
            <a:ext cx="8712200" cy="15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4093" y="2018098"/>
            <a:ext cx="1146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500" y="5425440"/>
            <a:ext cx="299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 চলে ।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1936523"/>
            <a:ext cx="1222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3949" y="5377661"/>
            <a:ext cx="322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 কালে।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191000" cy="188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3886200" cy="18867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" y="2746503"/>
            <a:ext cx="8422341" cy="26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5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533395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চলে।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23101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5886" y="533396"/>
            <a:ext cx="77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23102"/>
            <a:ext cx="247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কালে।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533404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2562" y="533404"/>
            <a:ext cx="1214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2437" y="2743200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37813 0.3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4687 0.3590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7" grpId="0"/>
      <p:bldP spid="7" grpId="1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4" grpId="0"/>
      <p:bldP spid="14" grpId="1"/>
      <p:bldP spid="14" grpId="2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5178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র্মি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55439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র্মি দোলে সাগর</a:t>
            </a:r>
            <a:r>
              <a:rPr lang="bn-BD" sz="7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কোলে।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609600"/>
            <a:ext cx="5826953" cy="237796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2198"/>
            <a:ext cx="8458200" cy="21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395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চলে।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23101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886" y="533396"/>
            <a:ext cx="77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23102"/>
            <a:ext cx="247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কালে।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33404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2562" y="533404"/>
            <a:ext cx="1214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889" y="4599473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705320"/>
            <a:ext cx="232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দোলে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1" y="2705329"/>
            <a:ext cx="94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705329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র্মি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2705325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কোলে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705320"/>
            <a:ext cx="2087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5387" y="4638389"/>
            <a:ext cx="12006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repeatCount="indefinite" fill="hold" grpId="1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04 0.00463 L -0.00104 -0.0676 " pathEditMode="relative" rAng="0" ptsTypes="AA">
                                      <p:cBhvr>
                                        <p:cTn id="1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repeatCount="indefinite" fill="hold" grpId="1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04 0.00463 L -0.00104 -0.0676 " pathEditMode="relative" rAng="0" ptsTypes="AA">
                                      <p:cBhvr>
                                        <p:cTn id="118" dur="10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5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525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525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137</Words>
  <Application>Microsoft Office PowerPoint</Application>
  <PresentationFormat>On-screen Show (4:3)</PresentationFormat>
  <Paragraphs>64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260</cp:revision>
  <dcterms:created xsi:type="dcterms:W3CDTF">2019-03-22T16:43:46Z</dcterms:created>
  <dcterms:modified xsi:type="dcterms:W3CDTF">2020-06-09T17:25:47Z</dcterms:modified>
</cp:coreProperties>
</file>