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mp4" ContentType="video/mp4"/>
  <Default Extension="png" ContentType="image/png"/>
  <Default Extension="rels" ContentType="application/vnd.openxmlformats-package.relationships+xml"/>
  <Default Extension="tmp" ContentType="image/p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7" r:id="rId3"/>
    <p:sldId id="259" r:id="rId4"/>
    <p:sldId id="260" r:id="rId5"/>
    <p:sldId id="261" r:id="rId6"/>
    <p:sldId id="262" r:id="rId7"/>
    <p:sldId id="263" r:id="rId8"/>
    <p:sldId id="264" r:id="rId9"/>
    <p:sldId id="265" r:id="rId10"/>
    <p:sldId id="266" r:id="rId11"/>
    <p:sldId id="276" r:id="rId12"/>
    <p:sldId id="268" r:id="rId13"/>
    <p:sldId id="269" r:id="rId14"/>
    <p:sldId id="277" r:id="rId15"/>
    <p:sldId id="270" r:id="rId16"/>
    <p:sldId id="271" r:id="rId17"/>
    <p:sldId id="272" r:id="rId18"/>
    <p:sldId id="278" r:id="rId19"/>
    <p:sldId id="279" r:id="rId20"/>
    <p:sldId id="273"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987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B4A78-7819-4D28-8EE4-236768E90E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C1C954-6D51-4E92-B24F-E49B251EF9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65545C-3A76-48EC-9D01-DE5B0B126C4F}"/>
              </a:ext>
            </a:extLst>
          </p:cNvPr>
          <p:cNvSpPr>
            <a:spLocks noGrp="1"/>
          </p:cNvSpPr>
          <p:nvPr>
            <p:ph type="dt" sz="half" idx="10"/>
          </p:nvPr>
        </p:nvSpPr>
        <p:spPr/>
        <p:txBody>
          <a:bodyPr/>
          <a:lstStyle/>
          <a:p>
            <a:fld id="{A2584745-3F49-4CEE-B820-0657C821E2D1}" type="datetimeFigureOut">
              <a:rPr lang="en-US" smtClean="0"/>
              <a:t>6/9/2020</a:t>
            </a:fld>
            <a:endParaRPr lang="en-US"/>
          </a:p>
        </p:txBody>
      </p:sp>
      <p:sp>
        <p:nvSpPr>
          <p:cNvPr id="5" name="Footer Placeholder 4">
            <a:extLst>
              <a:ext uri="{FF2B5EF4-FFF2-40B4-BE49-F238E27FC236}">
                <a16:creationId xmlns:a16="http://schemas.microsoft.com/office/drawing/2014/main" id="{F9CAD99F-22BB-4946-B856-57E0A29185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EA38EF-A686-47C2-B96D-63B896EF2E6A}"/>
              </a:ext>
            </a:extLst>
          </p:cNvPr>
          <p:cNvSpPr>
            <a:spLocks noGrp="1"/>
          </p:cNvSpPr>
          <p:nvPr>
            <p:ph type="sldNum" sz="quarter" idx="12"/>
          </p:nvPr>
        </p:nvSpPr>
        <p:spPr/>
        <p:txBody>
          <a:bodyPr/>
          <a:lstStyle/>
          <a:p>
            <a:fld id="{8CE97CB0-3DDE-4E67-8FDA-F4A9DADBE213}" type="slidenum">
              <a:rPr lang="en-US" smtClean="0"/>
              <a:t>‹#›</a:t>
            </a:fld>
            <a:endParaRPr lang="en-US"/>
          </a:p>
        </p:txBody>
      </p:sp>
    </p:spTree>
    <p:extLst>
      <p:ext uri="{BB962C8B-B14F-4D97-AF65-F5344CB8AC3E}">
        <p14:creationId xmlns:p14="http://schemas.microsoft.com/office/powerpoint/2010/main" val="645080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2A720-9114-4025-B2FF-69B3F09999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A60C92-3F3A-47F6-8031-0B764D8A33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4B32E-A927-4AA3-B0B6-1FDB1A59D568}"/>
              </a:ext>
            </a:extLst>
          </p:cNvPr>
          <p:cNvSpPr>
            <a:spLocks noGrp="1"/>
          </p:cNvSpPr>
          <p:nvPr>
            <p:ph type="dt" sz="half" idx="10"/>
          </p:nvPr>
        </p:nvSpPr>
        <p:spPr/>
        <p:txBody>
          <a:bodyPr/>
          <a:lstStyle/>
          <a:p>
            <a:fld id="{A2584745-3F49-4CEE-B820-0657C821E2D1}" type="datetimeFigureOut">
              <a:rPr lang="en-US" smtClean="0"/>
              <a:t>6/9/2020</a:t>
            </a:fld>
            <a:endParaRPr lang="en-US"/>
          </a:p>
        </p:txBody>
      </p:sp>
      <p:sp>
        <p:nvSpPr>
          <p:cNvPr id="5" name="Footer Placeholder 4">
            <a:extLst>
              <a:ext uri="{FF2B5EF4-FFF2-40B4-BE49-F238E27FC236}">
                <a16:creationId xmlns:a16="http://schemas.microsoft.com/office/drawing/2014/main" id="{8FDACBFF-55F5-4CE0-8F43-1944E7756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03538-E167-4127-B4B4-A489FDE21C71}"/>
              </a:ext>
            </a:extLst>
          </p:cNvPr>
          <p:cNvSpPr>
            <a:spLocks noGrp="1"/>
          </p:cNvSpPr>
          <p:nvPr>
            <p:ph type="sldNum" sz="quarter" idx="12"/>
          </p:nvPr>
        </p:nvSpPr>
        <p:spPr/>
        <p:txBody>
          <a:bodyPr/>
          <a:lstStyle/>
          <a:p>
            <a:fld id="{8CE97CB0-3DDE-4E67-8FDA-F4A9DADBE213}" type="slidenum">
              <a:rPr lang="en-US" smtClean="0"/>
              <a:t>‹#›</a:t>
            </a:fld>
            <a:endParaRPr lang="en-US"/>
          </a:p>
        </p:txBody>
      </p:sp>
    </p:spTree>
    <p:extLst>
      <p:ext uri="{BB962C8B-B14F-4D97-AF65-F5344CB8AC3E}">
        <p14:creationId xmlns:p14="http://schemas.microsoft.com/office/powerpoint/2010/main" val="1507378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3719C0-9766-4813-A33A-AFAD6A70F3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B4A82B-176F-4966-BE2C-24F62C4850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D0298C-A1FE-47AE-9532-0EDE26ECFAB8}"/>
              </a:ext>
            </a:extLst>
          </p:cNvPr>
          <p:cNvSpPr>
            <a:spLocks noGrp="1"/>
          </p:cNvSpPr>
          <p:nvPr>
            <p:ph type="dt" sz="half" idx="10"/>
          </p:nvPr>
        </p:nvSpPr>
        <p:spPr/>
        <p:txBody>
          <a:bodyPr/>
          <a:lstStyle/>
          <a:p>
            <a:fld id="{A2584745-3F49-4CEE-B820-0657C821E2D1}" type="datetimeFigureOut">
              <a:rPr lang="en-US" smtClean="0"/>
              <a:t>6/9/2020</a:t>
            </a:fld>
            <a:endParaRPr lang="en-US"/>
          </a:p>
        </p:txBody>
      </p:sp>
      <p:sp>
        <p:nvSpPr>
          <p:cNvPr id="5" name="Footer Placeholder 4">
            <a:extLst>
              <a:ext uri="{FF2B5EF4-FFF2-40B4-BE49-F238E27FC236}">
                <a16:creationId xmlns:a16="http://schemas.microsoft.com/office/drawing/2014/main" id="{D7B9D364-B227-45CE-9404-42132DDAA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E418B-90E0-43D1-9CF9-BC6E4900DD9A}"/>
              </a:ext>
            </a:extLst>
          </p:cNvPr>
          <p:cNvSpPr>
            <a:spLocks noGrp="1"/>
          </p:cNvSpPr>
          <p:nvPr>
            <p:ph type="sldNum" sz="quarter" idx="12"/>
          </p:nvPr>
        </p:nvSpPr>
        <p:spPr/>
        <p:txBody>
          <a:bodyPr/>
          <a:lstStyle/>
          <a:p>
            <a:fld id="{8CE97CB0-3DDE-4E67-8FDA-F4A9DADBE213}" type="slidenum">
              <a:rPr lang="en-US" smtClean="0"/>
              <a:t>‹#›</a:t>
            </a:fld>
            <a:endParaRPr lang="en-US"/>
          </a:p>
        </p:txBody>
      </p:sp>
    </p:spTree>
    <p:extLst>
      <p:ext uri="{BB962C8B-B14F-4D97-AF65-F5344CB8AC3E}">
        <p14:creationId xmlns:p14="http://schemas.microsoft.com/office/powerpoint/2010/main" val="201601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AD127-F874-4858-9E0F-35F40D939C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B0AE7-76A3-4190-BF98-A0579FFAB4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AE0B2-1DC2-4BED-9ADE-517AAAF6C639}"/>
              </a:ext>
            </a:extLst>
          </p:cNvPr>
          <p:cNvSpPr>
            <a:spLocks noGrp="1"/>
          </p:cNvSpPr>
          <p:nvPr>
            <p:ph type="dt" sz="half" idx="10"/>
          </p:nvPr>
        </p:nvSpPr>
        <p:spPr/>
        <p:txBody>
          <a:bodyPr/>
          <a:lstStyle/>
          <a:p>
            <a:fld id="{A2584745-3F49-4CEE-B820-0657C821E2D1}" type="datetimeFigureOut">
              <a:rPr lang="en-US" smtClean="0"/>
              <a:t>6/9/2020</a:t>
            </a:fld>
            <a:endParaRPr lang="en-US"/>
          </a:p>
        </p:txBody>
      </p:sp>
      <p:sp>
        <p:nvSpPr>
          <p:cNvPr id="5" name="Footer Placeholder 4">
            <a:extLst>
              <a:ext uri="{FF2B5EF4-FFF2-40B4-BE49-F238E27FC236}">
                <a16:creationId xmlns:a16="http://schemas.microsoft.com/office/drawing/2014/main" id="{46648AE1-BB9B-4BA6-8990-CE0763B836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6A625-1E4F-44A1-A9C8-614159DBA30D}"/>
              </a:ext>
            </a:extLst>
          </p:cNvPr>
          <p:cNvSpPr>
            <a:spLocks noGrp="1"/>
          </p:cNvSpPr>
          <p:nvPr>
            <p:ph type="sldNum" sz="quarter" idx="12"/>
          </p:nvPr>
        </p:nvSpPr>
        <p:spPr/>
        <p:txBody>
          <a:bodyPr/>
          <a:lstStyle/>
          <a:p>
            <a:fld id="{8CE97CB0-3DDE-4E67-8FDA-F4A9DADBE213}" type="slidenum">
              <a:rPr lang="en-US" smtClean="0"/>
              <a:t>‹#›</a:t>
            </a:fld>
            <a:endParaRPr lang="en-US"/>
          </a:p>
        </p:txBody>
      </p:sp>
    </p:spTree>
    <p:extLst>
      <p:ext uri="{BB962C8B-B14F-4D97-AF65-F5344CB8AC3E}">
        <p14:creationId xmlns:p14="http://schemas.microsoft.com/office/powerpoint/2010/main" val="140040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AE7BA-DF2E-4673-A27E-AF50DD35BD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C42D30-E6A2-49F1-ABFD-FA5BA5C571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B03A05-99E2-4503-8693-912FDCAD8BD2}"/>
              </a:ext>
            </a:extLst>
          </p:cNvPr>
          <p:cNvSpPr>
            <a:spLocks noGrp="1"/>
          </p:cNvSpPr>
          <p:nvPr>
            <p:ph type="dt" sz="half" idx="10"/>
          </p:nvPr>
        </p:nvSpPr>
        <p:spPr/>
        <p:txBody>
          <a:bodyPr/>
          <a:lstStyle/>
          <a:p>
            <a:fld id="{A2584745-3F49-4CEE-B820-0657C821E2D1}" type="datetimeFigureOut">
              <a:rPr lang="en-US" smtClean="0"/>
              <a:t>6/9/2020</a:t>
            </a:fld>
            <a:endParaRPr lang="en-US"/>
          </a:p>
        </p:txBody>
      </p:sp>
      <p:sp>
        <p:nvSpPr>
          <p:cNvPr id="5" name="Footer Placeholder 4">
            <a:extLst>
              <a:ext uri="{FF2B5EF4-FFF2-40B4-BE49-F238E27FC236}">
                <a16:creationId xmlns:a16="http://schemas.microsoft.com/office/drawing/2014/main" id="{3562D435-5F80-4800-8A6B-E8435FDF3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5FB245-3500-4FD4-91C2-16D02109F616}"/>
              </a:ext>
            </a:extLst>
          </p:cNvPr>
          <p:cNvSpPr>
            <a:spLocks noGrp="1"/>
          </p:cNvSpPr>
          <p:nvPr>
            <p:ph type="sldNum" sz="quarter" idx="12"/>
          </p:nvPr>
        </p:nvSpPr>
        <p:spPr/>
        <p:txBody>
          <a:bodyPr/>
          <a:lstStyle/>
          <a:p>
            <a:fld id="{8CE97CB0-3DDE-4E67-8FDA-F4A9DADBE213}" type="slidenum">
              <a:rPr lang="en-US" smtClean="0"/>
              <a:t>‹#›</a:t>
            </a:fld>
            <a:endParaRPr lang="en-US"/>
          </a:p>
        </p:txBody>
      </p:sp>
    </p:spTree>
    <p:extLst>
      <p:ext uri="{BB962C8B-B14F-4D97-AF65-F5344CB8AC3E}">
        <p14:creationId xmlns:p14="http://schemas.microsoft.com/office/powerpoint/2010/main" val="2564311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BD5E-E435-48F0-8F28-B395D56A21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65D2DC-DE8D-4C99-B537-9C27EBAFA4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7292DF-7D77-4662-95F8-0BAB0F7FF9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D76889-B0BE-45DC-A871-8080AC95CB61}"/>
              </a:ext>
            </a:extLst>
          </p:cNvPr>
          <p:cNvSpPr>
            <a:spLocks noGrp="1"/>
          </p:cNvSpPr>
          <p:nvPr>
            <p:ph type="dt" sz="half" idx="10"/>
          </p:nvPr>
        </p:nvSpPr>
        <p:spPr/>
        <p:txBody>
          <a:bodyPr/>
          <a:lstStyle/>
          <a:p>
            <a:fld id="{A2584745-3F49-4CEE-B820-0657C821E2D1}" type="datetimeFigureOut">
              <a:rPr lang="en-US" smtClean="0"/>
              <a:t>6/9/2020</a:t>
            </a:fld>
            <a:endParaRPr lang="en-US"/>
          </a:p>
        </p:txBody>
      </p:sp>
      <p:sp>
        <p:nvSpPr>
          <p:cNvPr id="6" name="Footer Placeholder 5">
            <a:extLst>
              <a:ext uri="{FF2B5EF4-FFF2-40B4-BE49-F238E27FC236}">
                <a16:creationId xmlns:a16="http://schemas.microsoft.com/office/drawing/2014/main" id="{DF5C5E52-EAE8-4EB5-90A8-6C65546145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3407FE-18A4-4879-AAE1-D5B5E03D521F}"/>
              </a:ext>
            </a:extLst>
          </p:cNvPr>
          <p:cNvSpPr>
            <a:spLocks noGrp="1"/>
          </p:cNvSpPr>
          <p:nvPr>
            <p:ph type="sldNum" sz="quarter" idx="12"/>
          </p:nvPr>
        </p:nvSpPr>
        <p:spPr/>
        <p:txBody>
          <a:bodyPr/>
          <a:lstStyle/>
          <a:p>
            <a:fld id="{8CE97CB0-3DDE-4E67-8FDA-F4A9DADBE213}" type="slidenum">
              <a:rPr lang="en-US" smtClean="0"/>
              <a:t>‹#›</a:t>
            </a:fld>
            <a:endParaRPr lang="en-US"/>
          </a:p>
        </p:txBody>
      </p:sp>
    </p:spTree>
    <p:extLst>
      <p:ext uri="{BB962C8B-B14F-4D97-AF65-F5344CB8AC3E}">
        <p14:creationId xmlns:p14="http://schemas.microsoft.com/office/powerpoint/2010/main" val="1058475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2504E-CC92-4582-A12C-6607B0DC05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35E0BE-3390-41F6-BFDB-8071237EA9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D8E9B3-030E-4BE7-96B3-7006FDB89B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72D95A-7433-4CE4-BD5C-4E9C0EA125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3D03B7-E72E-4C68-A5DF-4452025EBF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9BA9AA-D266-4EDF-9E86-7E86DFA99DAF}"/>
              </a:ext>
            </a:extLst>
          </p:cNvPr>
          <p:cNvSpPr>
            <a:spLocks noGrp="1"/>
          </p:cNvSpPr>
          <p:nvPr>
            <p:ph type="dt" sz="half" idx="10"/>
          </p:nvPr>
        </p:nvSpPr>
        <p:spPr/>
        <p:txBody>
          <a:bodyPr/>
          <a:lstStyle/>
          <a:p>
            <a:fld id="{A2584745-3F49-4CEE-B820-0657C821E2D1}" type="datetimeFigureOut">
              <a:rPr lang="en-US" smtClean="0"/>
              <a:t>6/9/2020</a:t>
            </a:fld>
            <a:endParaRPr lang="en-US"/>
          </a:p>
        </p:txBody>
      </p:sp>
      <p:sp>
        <p:nvSpPr>
          <p:cNvPr id="8" name="Footer Placeholder 7">
            <a:extLst>
              <a:ext uri="{FF2B5EF4-FFF2-40B4-BE49-F238E27FC236}">
                <a16:creationId xmlns:a16="http://schemas.microsoft.com/office/drawing/2014/main" id="{86AE17D8-C59A-4BA7-9057-EDA8BFE304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893634-401F-436C-B374-0B43600BAD7B}"/>
              </a:ext>
            </a:extLst>
          </p:cNvPr>
          <p:cNvSpPr>
            <a:spLocks noGrp="1"/>
          </p:cNvSpPr>
          <p:nvPr>
            <p:ph type="sldNum" sz="quarter" idx="12"/>
          </p:nvPr>
        </p:nvSpPr>
        <p:spPr/>
        <p:txBody>
          <a:bodyPr/>
          <a:lstStyle/>
          <a:p>
            <a:fld id="{8CE97CB0-3DDE-4E67-8FDA-F4A9DADBE213}" type="slidenum">
              <a:rPr lang="en-US" smtClean="0"/>
              <a:t>‹#›</a:t>
            </a:fld>
            <a:endParaRPr lang="en-US"/>
          </a:p>
        </p:txBody>
      </p:sp>
    </p:spTree>
    <p:extLst>
      <p:ext uri="{BB962C8B-B14F-4D97-AF65-F5344CB8AC3E}">
        <p14:creationId xmlns:p14="http://schemas.microsoft.com/office/powerpoint/2010/main" val="425977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E4E6A-11EE-47FC-BE53-ADC59C478E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538C02-1815-4D91-A431-F06A0C722763}"/>
              </a:ext>
            </a:extLst>
          </p:cNvPr>
          <p:cNvSpPr>
            <a:spLocks noGrp="1"/>
          </p:cNvSpPr>
          <p:nvPr>
            <p:ph type="dt" sz="half" idx="10"/>
          </p:nvPr>
        </p:nvSpPr>
        <p:spPr/>
        <p:txBody>
          <a:bodyPr/>
          <a:lstStyle/>
          <a:p>
            <a:fld id="{A2584745-3F49-4CEE-B820-0657C821E2D1}" type="datetimeFigureOut">
              <a:rPr lang="en-US" smtClean="0"/>
              <a:t>6/9/2020</a:t>
            </a:fld>
            <a:endParaRPr lang="en-US"/>
          </a:p>
        </p:txBody>
      </p:sp>
      <p:sp>
        <p:nvSpPr>
          <p:cNvPr id="4" name="Footer Placeholder 3">
            <a:extLst>
              <a:ext uri="{FF2B5EF4-FFF2-40B4-BE49-F238E27FC236}">
                <a16:creationId xmlns:a16="http://schemas.microsoft.com/office/drawing/2014/main" id="{AFE39FA2-F12D-416E-B5F3-598040A86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5CECF7-FE4B-4514-9A52-14C60EC65548}"/>
              </a:ext>
            </a:extLst>
          </p:cNvPr>
          <p:cNvSpPr>
            <a:spLocks noGrp="1"/>
          </p:cNvSpPr>
          <p:nvPr>
            <p:ph type="sldNum" sz="quarter" idx="12"/>
          </p:nvPr>
        </p:nvSpPr>
        <p:spPr/>
        <p:txBody>
          <a:bodyPr/>
          <a:lstStyle/>
          <a:p>
            <a:fld id="{8CE97CB0-3DDE-4E67-8FDA-F4A9DADBE213}" type="slidenum">
              <a:rPr lang="en-US" smtClean="0"/>
              <a:t>‹#›</a:t>
            </a:fld>
            <a:endParaRPr lang="en-US"/>
          </a:p>
        </p:txBody>
      </p:sp>
    </p:spTree>
    <p:extLst>
      <p:ext uri="{BB962C8B-B14F-4D97-AF65-F5344CB8AC3E}">
        <p14:creationId xmlns:p14="http://schemas.microsoft.com/office/powerpoint/2010/main" val="1240391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B6941E-DB22-4C83-8852-5AF0F155D5BF}"/>
              </a:ext>
            </a:extLst>
          </p:cNvPr>
          <p:cNvSpPr>
            <a:spLocks noGrp="1"/>
          </p:cNvSpPr>
          <p:nvPr>
            <p:ph type="dt" sz="half" idx="10"/>
          </p:nvPr>
        </p:nvSpPr>
        <p:spPr/>
        <p:txBody>
          <a:bodyPr/>
          <a:lstStyle/>
          <a:p>
            <a:fld id="{A2584745-3F49-4CEE-B820-0657C821E2D1}" type="datetimeFigureOut">
              <a:rPr lang="en-US" smtClean="0"/>
              <a:t>6/9/2020</a:t>
            </a:fld>
            <a:endParaRPr lang="en-US"/>
          </a:p>
        </p:txBody>
      </p:sp>
      <p:sp>
        <p:nvSpPr>
          <p:cNvPr id="3" name="Footer Placeholder 2">
            <a:extLst>
              <a:ext uri="{FF2B5EF4-FFF2-40B4-BE49-F238E27FC236}">
                <a16:creationId xmlns:a16="http://schemas.microsoft.com/office/drawing/2014/main" id="{A5B798BF-1A48-470C-9ABB-D859334D0F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82CAF9-BFE5-4756-BB0A-02852F63F68F}"/>
              </a:ext>
            </a:extLst>
          </p:cNvPr>
          <p:cNvSpPr>
            <a:spLocks noGrp="1"/>
          </p:cNvSpPr>
          <p:nvPr>
            <p:ph type="sldNum" sz="quarter" idx="12"/>
          </p:nvPr>
        </p:nvSpPr>
        <p:spPr/>
        <p:txBody>
          <a:bodyPr/>
          <a:lstStyle/>
          <a:p>
            <a:fld id="{8CE97CB0-3DDE-4E67-8FDA-F4A9DADBE213}" type="slidenum">
              <a:rPr lang="en-US" smtClean="0"/>
              <a:t>‹#›</a:t>
            </a:fld>
            <a:endParaRPr lang="en-US"/>
          </a:p>
        </p:txBody>
      </p:sp>
    </p:spTree>
    <p:extLst>
      <p:ext uri="{BB962C8B-B14F-4D97-AF65-F5344CB8AC3E}">
        <p14:creationId xmlns:p14="http://schemas.microsoft.com/office/powerpoint/2010/main" val="299474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61DB0-680A-4022-8DF0-EA63A10850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7C2FCE-BFA2-440A-9D69-CE353E9574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34807D-E29C-4B34-8ED4-9ACA7BC79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9329C7-1725-4C8B-BD79-0E6C60F052A0}"/>
              </a:ext>
            </a:extLst>
          </p:cNvPr>
          <p:cNvSpPr>
            <a:spLocks noGrp="1"/>
          </p:cNvSpPr>
          <p:nvPr>
            <p:ph type="dt" sz="half" idx="10"/>
          </p:nvPr>
        </p:nvSpPr>
        <p:spPr/>
        <p:txBody>
          <a:bodyPr/>
          <a:lstStyle/>
          <a:p>
            <a:fld id="{A2584745-3F49-4CEE-B820-0657C821E2D1}" type="datetimeFigureOut">
              <a:rPr lang="en-US" smtClean="0"/>
              <a:t>6/9/2020</a:t>
            </a:fld>
            <a:endParaRPr lang="en-US"/>
          </a:p>
        </p:txBody>
      </p:sp>
      <p:sp>
        <p:nvSpPr>
          <p:cNvPr id="6" name="Footer Placeholder 5">
            <a:extLst>
              <a:ext uri="{FF2B5EF4-FFF2-40B4-BE49-F238E27FC236}">
                <a16:creationId xmlns:a16="http://schemas.microsoft.com/office/drawing/2014/main" id="{0E0B1CE0-53E8-4909-BA3E-9962FC88AD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64102C-B690-49E5-B594-18CE6279375F}"/>
              </a:ext>
            </a:extLst>
          </p:cNvPr>
          <p:cNvSpPr>
            <a:spLocks noGrp="1"/>
          </p:cNvSpPr>
          <p:nvPr>
            <p:ph type="sldNum" sz="quarter" idx="12"/>
          </p:nvPr>
        </p:nvSpPr>
        <p:spPr/>
        <p:txBody>
          <a:bodyPr/>
          <a:lstStyle/>
          <a:p>
            <a:fld id="{8CE97CB0-3DDE-4E67-8FDA-F4A9DADBE213}" type="slidenum">
              <a:rPr lang="en-US" smtClean="0"/>
              <a:t>‹#›</a:t>
            </a:fld>
            <a:endParaRPr lang="en-US"/>
          </a:p>
        </p:txBody>
      </p:sp>
    </p:spTree>
    <p:extLst>
      <p:ext uri="{BB962C8B-B14F-4D97-AF65-F5344CB8AC3E}">
        <p14:creationId xmlns:p14="http://schemas.microsoft.com/office/powerpoint/2010/main" val="30566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8D1F3-2F07-4A0F-8006-09FAE6E412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D71ED2-A829-4C52-919A-3837EA09CA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410339-812F-4C54-8F66-A5BC482BC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95BC57-BB01-4AC0-9B1C-5BC2747F1C60}"/>
              </a:ext>
            </a:extLst>
          </p:cNvPr>
          <p:cNvSpPr>
            <a:spLocks noGrp="1"/>
          </p:cNvSpPr>
          <p:nvPr>
            <p:ph type="dt" sz="half" idx="10"/>
          </p:nvPr>
        </p:nvSpPr>
        <p:spPr/>
        <p:txBody>
          <a:bodyPr/>
          <a:lstStyle/>
          <a:p>
            <a:fld id="{A2584745-3F49-4CEE-B820-0657C821E2D1}" type="datetimeFigureOut">
              <a:rPr lang="en-US" smtClean="0"/>
              <a:t>6/9/2020</a:t>
            </a:fld>
            <a:endParaRPr lang="en-US"/>
          </a:p>
        </p:txBody>
      </p:sp>
      <p:sp>
        <p:nvSpPr>
          <p:cNvPr id="6" name="Footer Placeholder 5">
            <a:extLst>
              <a:ext uri="{FF2B5EF4-FFF2-40B4-BE49-F238E27FC236}">
                <a16:creationId xmlns:a16="http://schemas.microsoft.com/office/drawing/2014/main" id="{ED7BBE70-FD0B-4372-8688-2F42D9E09C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41EC81-7D57-4887-BD51-7B2EF680464F}"/>
              </a:ext>
            </a:extLst>
          </p:cNvPr>
          <p:cNvSpPr>
            <a:spLocks noGrp="1"/>
          </p:cNvSpPr>
          <p:nvPr>
            <p:ph type="sldNum" sz="quarter" idx="12"/>
          </p:nvPr>
        </p:nvSpPr>
        <p:spPr/>
        <p:txBody>
          <a:bodyPr/>
          <a:lstStyle/>
          <a:p>
            <a:fld id="{8CE97CB0-3DDE-4E67-8FDA-F4A9DADBE213}" type="slidenum">
              <a:rPr lang="en-US" smtClean="0"/>
              <a:t>‹#›</a:t>
            </a:fld>
            <a:endParaRPr lang="en-US"/>
          </a:p>
        </p:txBody>
      </p:sp>
    </p:spTree>
    <p:extLst>
      <p:ext uri="{BB962C8B-B14F-4D97-AF65-F5344CB8AC3E}">
        <p14:creationId xmlns:p14="http://schemas.microsoft.com/office/powerpoint/2010/main" val="166071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F7BBD-68E4-4C6B-8C0D-47C9CF4D01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2EEE5C-5735-417A-A3F5-C0F4408FDE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B73F0-B5CB-4854-B25E-04958CA914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4745-3F49-4CEE-B820-0657C821E2D1}" type="datetimeFigureOut">
              <a:rPr lang="en-US" smtClean="0"/>
              <a:t>6/9/2020</a:t>
            </a:fld>
            <a:endParaRPr lang="en-US"/>
          </a:p>
        </p:txBody>
      </p:sp>
      <p:sp>
        <p:nvSpPr>
          <p:cNvPr id="5" name="Footer Placeholder 4">
            <a:extLst>
              <a:ext uri="{FF2B5EF4-FFF2-40B4-BE49-F238E27FC236}">
                <a16:creationId xmlns:a16="http://schemas.microsoft.com/office/drawing/2014/main" id="{59FE9482-7660-4880-A7D8-3DDD48A5D6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7E88EA-C52F-405A-A2FB-72BDC8D34C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97CB0-3DDE-4E67-8FDA-F4A9DADBE213}" type="slidenum">
              <a:rPr lang="en-US" smtClean="0"/>
              <a:t>‹#›</a:t>
            </a:fld>
            <a:endParaRPr lang="en-US"/>
          </a:p>
        </p:txBody>
      </p:sp>
    </p:spTree>
    <p:extLst>
      <p:ext uri="{BB962C8B-B14F-4D97-AF65-F5344CB8AC3E}">
        <p14:creationId xmlns:p14="http://schemas.microsoft.com/office/powerpoint/2010/main" val="4238439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6.wav"/><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7.wav"/><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audio" Target="../media/audio6.wav"/><Relationship Id="rId7" Type="http://schemas.openxmlformats.org/officeDocument/2006/relationships/image" Target="../media/image21.jp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audio" Target="../media/audio4.wav"/><Relationship Id="rId9"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8.jpeg"/><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6.wav"/><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audio" Target="../media/audio6.wav"/><Relationship Id="rId1" Type="http://schemas.openxmlformats.org/officeDocument/2006/relationships/slideLayout" Target="../slideLayouts/slideLayout7.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22.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7.jpg"/><Relationship Id="rId5" Type="http://schemas.openxmlformats.org/officeDocument/2006/relationships/image" Target="../media/image3.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azizul.nk@gmail.com" TargetMode="Externa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7.tmp"/><Relationship Id="rId12"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5.wav"/><Relationship Id="rId11" Type="http://schemas.openxmlformats.org/officeDocument/2006/relationships/audio" Target="../media/audio3.wav"/><Relationship Id="rId5" Type="http://schemas.openxmlformats.org/officeDocument/2006/relationships/audio" Target="../media/audio4.wav"/><Relationship Id="rId10" Type="http://schemas.openxmlformats.org/officeDocument/2006/relationships/audio" Target="../media/audio2.wav"/><Relationship Id="rId4" Type="http://schemas.openxmlformats.org/officeDocument/2006/relationships/audio" Target="../media/audio3.wav"/><Relationship Id="rId9"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7.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5A0D4F-4E37-4F89-B5BA-219204481E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0258" y="2330989"/>
            <a:ext cx="4053509" cy="4843943"/>
          </a:xfrm>
          <a:prstGeom prst="rect">
            <a:avLst/>
          </a:prstGeom>
        </p:spPr>
      </p:pic>
      <p:pic>
        <p:nvPicPr>
          <p:cNvPr id="6" name="Recorded Sound">
            <a:hlinkClick r:id="" action="ppaction://media"/>
            <a:extLst>
              <a:ext uri="{FF2B5EF4-FFF2-40B4-BE49-F238E27FC236}">
                <a16:creationId xmlns:a16="http://schemas.microsoft.com/office/drawing/2014/main" id="{28FAFD45-B9D2-4FE3-9318-091081A7DE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75822" y="882627"/>
            <a:ext cx="609600" cy="609600"/>
          </a:xfrm>
          <a:prstGeom prst="rect">
            <a:avLst/>
          </a:prstGeom>
        </p:spPr>
      </p:pic>
      <p:sp>
        <p:nvSpPr>
          <p:cNvPr id="7" name="TextBox 6">
            <a:extLst>
              <a:ext uri="{FF2B5EF4-FFF2-40B4-BE49-F238E27FC236}">
                <a16:creationId xmlns:a16="http://schemas.microsoft.com/office/drawing/2014/main" id="{24E6DF8B-9069-4430-A926-1BE75A24FB69}"/>
              </a:ext>
            </a:extLst>
          </p:cNvPr>
          <p:cNvSpPr txBox="1"/>
          <p:nvPr/>
        </p:nvSpPr>
        <p:spPr>
          <a:xfrm>
            <a:off x="4377128" y="524656"/>
            <a:ext cx="2323475" cy="1169233"/>
          </a:xfrm>
          <a:prstGeom prst="rect">
            <a:avLst/>
          </a:prstGeom>
          <a:solidFill>
            <a:schemeClr val="bg1"/>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DD57AC62-6F04-433F-8EF7-FEE99E87D9C8}"/>
              </a:ext>
            </a:extLst>
          </p:cNvPr>
          <p:cNvSpPr txBox="1"/>
          <p:nvPr/>
        </p:nvSpPr>
        <p:spPr>
          <a:xfrm>
            <a:off x="2059050" y="161432"/>
            <a:ext cx="7116418" cy="2215991"/>
          </a:xfrm>
          <a:prstGeom prst="rect">
            <a:avLst/>
          </a:prstGeom>
          <a:solidFill>
            <a:schemeClr val="bg1"/>
          </a:solidFill>
        </p:spPr>
        <p:txBody>
          <a:bodyPr wrap="square" rtlCol="0">
            <a:spAutoFit/>
          </a:bodyPr>
          <a:lstStyle/>
          <a:p>
            <a:r>
              <a:rPr lang="en-US" sz="13800" b="1" dirty="0">
                <a:ln w="10160">
                  <a:solidFill>
                    <a:schemeClr val="accent5"/>
                  </a:solidFill>
                  <a:prstDash val="solid"/>
                </a:ln>
                <a:solidFill>
                  <a:srgbClr val="FF3399"/>
                </a:solidFill>
                <a:effectLst>
                  <a:innerShdw blurRad="63500" dist="50800" dir="8100000">
                    <a:prstClr val="black">
                      <a:alpha val="50000"/>
                    </a:prstClr>
                  </a:innerShdw>
                </a:effectLst>
              </a:rPr>
              <a:t>Welcome</a:t>
            </a:r>
            <a:r>
              <a:rPr lang="en-US" sz="13800" b="1" dirty="0">
                <a:ln w="10160">
                  <a:solidFill>
                    <a:schemeClr val="accent5"/>
                  </a:solidFill>
                  <a:prstDash val="solid"/>
                </a:ln>
                <a:solidFill>
                  <a:srgbClr val="FF3399"/>
                </a:solidFill>
                <a:effectLst>
                  <a:outerShdw blurRad="38100" dist="22860" dir="5400000" algn="tl" rotWithShape="0">
                    <a:srgbClr val="000000">
                      <a:alpha val="30000"/>
                    </a:srgbClr>
                  </a:outerShdw>
                </a:effectLst>
              </a:rPr>
              <a:t> </a:t>
            </a:r>
          </a:p>
        </p:txBody>
      </p:sp>
    </p:spTree>
    <p:extLst>
      <p:ext uri="{BB962C8B-B14F-4D97-AF65-F5344CB8AC3E}">
        <p14:creationId xmlns:p14="http://schemas.microsoft.com/office/powerpoint/2010/main" val="280085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Scale>
                                      <p:cBhvr>
                                        <p:cTn id="7" dur="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2"/>
                                        </p:tgtEl>
                                        <p:attrNameLst>
                                          <p:attrName>ppt_x</p:attrName>
                                          <p:attrName>ppt_y</p:attrName>
                                        </p:attrNameLst>
                                      </p:cBhvr>
                                    </p:animMotion>
                                    <p:animEffect transition="in" filter="fade">
                                      <p:cBhvr>
                                        <p:cTn id="9" dur="500"/>
                                        <p:tgtEl>
                                          <p:spTgt spid="2"/>
                                        </p:tgtEl>
                                      </p:cBhvr>
                                    </p:animEffect>
                                  </p:childTnLst>
                                </p:cTn>
                              </p:par>
                              <p:par>
                                <p:cTn id="10" presetID="1" presetClass="mediacall" presetSubtype="0" fill="hold" nodeType="withEffect">
                                  <p:stCondLst>
                                    <p:cond delay="0"/>
                                  </p:stCondLst>
                                  <p:childTnLst>
                                    <p:cmd type="call" cmd="playFrom(0.0)">
                                      <p:cBhvr>
                                        <p:cTn id="11" dur="631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6"/>
                </p:tgtEl>
              </p:cMediaNode>
            </p:audio>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97EC67-D661-46F4-A4CB-07695FF888C2}"/>
              </a:ext>
            </a:extLst>
          </p:cNvPr>
          <p:cNvSpPr txBox="1"/>
          <p:nvPr/>
        </p:nvSpPr>
        <p:spPr>
          <a:xfrm>
            <a:off x="1497495" y="271286"/>
            <a:ext cx="9568069" cy="523220"/>
          </a:xfrm>
          <a:prstGeom prst="rect">
            <a:avLst/>
          </a:prstGeom>
          <a:noFill/>
        </p:spPr>
        <p:txBody>
          <a:bodyPr wrap="square" rtlCol="0">
            <a:spAutoFit/>
          </a:bodyPr>
          <a:lstStyle/>
          <a:p>
            <a:r>
              <a:rPr lang="en-US" sz="2800" dirty="0"/>
              <a:t>Open at page 9 in your text book and read the passage carefully.</a:t>
            </a:r>
          </a:p>
        </p:txBody>
      </p:sp>
      <p:pic>
        <p:nvPicPr>
          <p:cNvPr id="6" name="Picture 5">
            <a:extLst>
              <a:ext uri="{FF2B5EF4-FFF2-40B4-BE49-F238E27FC236}">
                <a16:creationId xmlns:a16="http://schemas.microsoft.com/office/drawing/2014/main" id="{51FCB53A-7F48-4377-9632-424E9C497C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0226" y="1410684"/>
            <a:ext cx="3452052" cy="4654129"/>
          </a:xfrm>
          <a:prstGeom prst="rect">
            <a:avLst/>
          </a:prstGeom>
          <a:scene3d>
            <a:camera prst="orthographicFront"/>
            <a:lightRig rig="threePt" dir="t"/>
          </a:scene3d>
          <a:sp3d>
            <a:bevelT prst="angle"/>
          </a:sp3d>
        </p:spPr>
      </p:pic>
      <p:sp>
        <p:nvSpPr>
          <p:cNvPr id="7" name="TextBox 6">
            <a:extLst>
              <a:ext uri="{FF2B5EF4-FFF2-40B4-BE49-F238E27FC236}">
                <a16:creationId xmlns:a16="http://schemas.microsoft.com/office/drawing/2014/main" id="{58C00380-66C2-498C-AA67-140F8ED9F6CE}"/>
              </a:ext>
            </a:extLst>
          </p:cNvPr>
          <p:cNvSpPr txBox="1"/>
          <p:nvPr/>
        </p:nvSpPr>
        <p:spPr>
          <a:xfrm>
            <a:off x="549866" y="978820"/>
            <a:ext cx="10929372" cy="1200329"/>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just"/>
            <a:r>
              <a:rPr lang="en-US" sz="2400" dirty="0">
                <a:solidFill>
                  <a:sysClr val="windowText" lastClr="000000"/>
                </a:solidFill>
              </a:rPr>
              <a:t>Health is the condition of our body and mind. It may be good or bad. Good health means healthy body free from diseases. It is essential for everyone to lead a happy life. If we are not in good health, we can not concentrate on any activity of our life.</a:t>
            </a:r>
          </a:p>
        </p:txBody>
      </p:sp>
      <p:sp>
        <p:nvSpPr>
          <p:cNvPr id="8" name="TextBox 7">
            <a:extLst>
              <a:ext uri="{FF2B5EF4-FFF2-40B4-BE49-F238E27FC236}">
                <a16:creationId xmlns:a16="http://schemas.microsoft.com/office/drawing/2014/main" id="{362AAE1E-89DA-44DD-A4D1-6D9F4D468C24}"/>
              </a:ext>
            </a:extLst>
          </p:cNvPr>
          <p:cNvSpPr txBox="1"/>
          <p:nvPr/>
        </p:nvSpPr>
        <p:spPr>
          <a:xfrm>
            <a:off x="564652" y="2209647"/>
            <a:ext cx="10915507" cy="120032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just"/>
            <a:r>
              <a:rPr lang="en-US" sz="2400" dirty="0">
                <a:solidFill>
                  <a:sysClr val="windowText" lastClr="000000"/>
                </a:solidFill>
              </a:rPr>
              <a:t>A proverb goes, “Health is Wealth”. It means health is equally valuable as gold or any other personal possessions. We may have vast wealth and property, but if we are not healthy we can not enjoy them.</a:t>
            </a:r>
          </a:p>
        </p:txBody>
      </p:sp>
      <p:sp>
        <p:nvSpPr>
          <p:cNvPr id="9" name="TextBox 8">
            <a:extLst>
              <a:ext uri="{FF2B5EF4-FFF2-40B4-BE49-F238E27FC236}">
                <a16:creationId xmlns:a16="http://schemas.microsoft.com/office/drawing/2014/main" id="{7728D2B0-668C-4CA0-9449-441381DCD54C}"/>
              </a:ext>
            </a:extLst>
          </p:cNvPr>
          <p:cNvSpPr txBox="1"/>
          <p:nvPr/>
        </p:nvSpPr>
        <p:spPr>
          <a:xfrm>
            <a:off x="550582" y="3426404"/>
            <a:ext cx="10929577" cy="1569660"/>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just"/>
            <a:r>
              <a:rPr lang="en-US" sz="2400" dirty="0">
                <a:solidFill>
                  <a:sysClr val="windowText" lastClr="000000"/>
                </a:solidFill>
              </a:rPr>
              <a:t>To keep ourselves healthy, we have to do certain things. We have to take a balanced diet. We must exercise regularly to keep our body fit for work. There is an old saying: ‘Early to bed and early rise </a:t>
            </a:r>
          </a:p>
          <a:p>
            <a:pPr algn="just"/>
            <a:r>
              <a:rPr lang="en-US" sz="2400" dirty="0">
                <a:solidFill>
                  <a:sysClr val="windowText" lastClr="000000"/>
                </a:solidFill>
              </a:rPr>
              <a:t>Makes a man healthy, wealthy and wise.’</a:t>
            </a:r>
          </a:p>
        </p:txBody>
      </p:sp>
      <p:sp>
        <p:nvSpPr>
          <p:cNvPr id="10" name="TextBox 9">
            <a:extLst>
              <a:ext uri="{FF2B5EF4-FFF2-40B4-BE49-F238E27FC236}">
                <a16:creationId xmlns:a16="http://schemas.microsoft.com/office/drawing/2014/main" id="{CE9251A4-8DCF-47D6-95FE-B266B473E971}"/>
              </a:ext>
            </a:extLst>
          </p:cNvPr>
          <p:cNvSpPr txBox="1"/>
          <p:nvPr/>
        </p:nvSpPr>
        <p:spPr>
          <a:xfrm>
            <a:off x="535699" y="5036905"/>
            <a:ext cx="10944460" cy="1200329"/>
          </a:xfrm>
          <a:prstGeom prst="rect">
            <a:avLst/>
          </a:prstGeom>
          <a:solidFill>
            <a:schemeClr val="accent4">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just"/>
            <a:r>
              <a:rPr lang="en-US" sz="2400" dirty="0">
                <a:solidFill>
                  <a:sysClr val="windowText" lastClr="000000"/>
                </a:solidFill>
              </a:rPr>
              <a:t>So, we should not keep late hours. We should go to bed early at night and rise early in the morning. Peace of mind is another condition for good health. So we must not worry over small things of life.</a:t>
            </a:r>
          </a:p>
        </p:txBody>
      </p:sp>
    </p:spTree>
    <p:extLst>
      <p:ext uri="{BB962C8B-B14F-4D97-AF65-F5344CB8AC3E}">
        <p14:creationId xmlns:p14="http://schemas.microsoft.com/office/powerpoint/2010/main" val="395121706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2A1652-0132-47BE-B12F-593219C38C55}"/>
              </a:ext>
            </a:extLst>
          </p:cNvPr>
          <p:cNvSpPr txBox="1"/>
          <p:nvPr/>
        </p:nvSpPr>
        <p:spPr>
          <a:xfrm>
            <a:off x="565031" y="5246766"/>
            <a:ext cx="10929372" cy="1200329"/>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just"/>
            <a:r>
              <a:rPr lang="en-US" sz="2400" dirty="0">
                <a:solidFill>
                  <a:sysClr val="windowText" lastClr="000000"/>
                </a:solidFill>
              </a:rPr>
              <a:t>Health is the condition of our body and mind. It may be good or bad. Good health means healthy body free from diseases. It is essential for everyone to lead a happy life. If we are not in good health, we can not concentrate on any activity of our life.</a:t>
            </a:r>
          </a:p>
        </p:txBody>
      </p:sp>
      <p:pic>
        <p:nvPicPr>
          <p:cNvPr id="4" name="Picture 3">
            <a:extLst>
              <a:ext uri="{FF2B5EF4-FFF2-40B4-BE49-F238E27FC236}">
                <a16:creationId xmlns:a16="http://schemas.microsoft.com/office/drawing/2014/main" id="{AEF0D1BB-5894-4140-BD24-8360321876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249" y="1117548"/>
            <a:ext cx="3543144" cy="3184630"/>
          </a:xfrm>
          <a:prstGeom prst="rect">
            <a:avLst/>
          </a:prstGeom>
        </p:spPr>
      </p:pic>
      <p:pic>
        <p:nvPicPr>
          <p:cNvPr id="6" name="Picture 5">
            <a:extLst>
              <a:ext uri="{FF2B5EF4-FFF2-40B4-BE49-F238E27FC236}">
                <a16:creationId xmlns:a16="http://schemas.microsoft.com/office/drawing/2014/main" id="{925ECC15-1FAE-4C2C-9056-06E5ABAB31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9041" y="1124264"/>
            <a:ext cx="3790716" cy="3177914"/>
          </a:xfrm>
          <a:prstGeom prst="rect">
            <a:avLst/>
          </a:prstGeom>
        </p:spPr>
      </p:pic>
      <p:pic>
        <p:nvPicPr>
          <p:cNvPr id="8" name="Picture 7">
            <a:extLst>
              <a:ext uri="{FF2B5EF4-FFF2-40B4-BE49-F238E27FC236}">
                <a16:creationId xmlns:a16="http://schemas.microsoft.com/office/drawing/2014/main" id="{4A2E7E42-2567-4CC1-8D15-6A14C963E8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5794" y="1129726"/>
            <a:ext cx="3717137" cy="3202431"/>
          </a:xfrm>
          <a:prstGeom prst="rect">
            <a:avLst/>
          </a:prstGeom>
        </p:spPr>
      </p:pic>
      <p:sp>
        <p:nvSpPr>
          <p:cNvPr id="9" name="TextBox 8">
            <a:extLst>
              <a:ext uri="{FF2B5EF4-FFF2-40B4-BE49-F238E27FC236}">
                <a16:creationId xmlns:a16="http://schemas.microsoft.com/office/drawing/2014/main" id="{2AF5A61B-FDF2-4568-BAC5-A96A26B54065}"/>
              </a:ext>
            </a:extLst>
          </p:cNvPr>
          <p:cNvSpPr txBox="1"/>
          <p:nvPr/>
        </p:nvSpPr>
        <p:spPr>
          <a:xfrm>
            <a:off x="3061914" y="259445"/>
            <a:ext cx="6415790" cy="707886"/>
          </a:xfrm>
          <a:prstGeom prst="rect">
            <a:avLst/>
          </a:prstGeom>
          <a:gradFill flip="none" rotWithShape="1">
            <a:gsLst>
              <a:gs pos="88000">
                <a:srgbClr val="FF0000">
                  <a:tint val="66000"/>
                  <a:satMod val="160000"/>
                </a:srgbClr>
              </a:gs>
              <a:gs pos="75000">
                <a:srgbClr val="FF0000">
                  <a:tint val="23500"/>
                  <a:satMod val="160000"/>
                </a:srgbClr>
              </a:gs>
            </a:gsLst>
            <a:path path="circle">
              <a:fillToRect t="100000" r="100000"/>
            </a:path>
            <a:tileRect l="-100000" b="-100000"/>
          </a:gradFill>
        </p:spPr>
        <p:txBody>
          <a:bodyPr wrap="square" rtlCol="0">
            <a:spAutoFit/>
          </a:bodyPr>
          <a:lstStyle/>
          <a:p>
            <a:r>
              <a:rPr lang="en-US" sz="4000" dirty="0"/>
              <a:t>Look at the pictures carefully</a:t>
            </a:r>
          </a:p>
        </p:txBody>
      </p:sp>
      <p:sp>
        <p:nvSpPr>
          <p:cNvPr id="11" name="TextBox 10">
            <a:extLst>
              <a:ext uri="{FF2B5EF4-FFF2-40B4-BE49-F238E27FC236}">
                <a16:creationId xmlns:a16="http://schemas.microsoft.com/office/drawing/2014/main" id="{74B7C056-7966-4D91-A068-EB7120219910}"/>
              </a:ext>
            </a:extLst>
          </p:cNvPr>
          <p:cNvSpPr txBox="1"/>
          <p:nvPr/>
        </p:nvSpPr>
        <p:spPr>
          <a:xfrm>
            <a:off x="2455848" y="199717"/>
            <a:ext cx="7737231" cy="769441"/>
          </a:xfrm>
          <a:prstGeom prst="rect">
            <a:avLst/>
          </a:prstGeom>
          <a:solidFill>
            <a:schemeClr val="bg1"/>
          </a:solidFill>
        </p:spPr>
        <p:txBody>
          <a:bodyPr wrap="square" rtlCol="0">
            <a:spAutoFit/>
          </a:bodyPr>
          <a:lstStyle/>
          <a:p>
            <a:r>
              <a:rPr lang="en-US" sz="4400" dirty="0"/>
              <a:t>What do you see in the pictures?</a:t>
            </a:r>
          </a:p>
        </p:txBody>
      </p:sp>
      <p:sp>
        <p:nvSpPr>
          <p:cNvPr id="12" name="TextBox 11">
            <a:extLst>
              <a:ext uri="{FF2B5EF4-FFF2-40B4-BE49-F238E27FC236}">
                <a16:creationId xmlns:a16="http://schemas.microsoft.com/office/drawing/2014/main" id="{E3EDD9B7-2F88-488F-B69F-5918842B2BA1}"/>
              </a:ext>
            </a:extLst>
          </p:cNvPr>
          <p:cNvSpPr txBox="1"/>
          <p:nvPr/>
        </p:nvSpPr>
        <p:spPr>
          <a:xfrm>
            <a:off x="466432" y="4506825"/>
            <a:ext cx="3417758" cy="523220"/>
          </a:xfrm>
          <a:prstGeom prst="rect">
            <a:avLst/>
          </a:prstGeom>
          <a:gradFill flip="none" rotWithShape="1">
            <a:gsLst>
              <a:gs pos="0">
                <a:srgbClr val="F987D3">
                  <a:tint val="66000"/>
                  <a:satMod val="160000"/>
                </a:srgbClr>
              </a:gs>
              <a:gs pos="50000">
                <a:srgbClr val="F987D3">
                  <a:tint val="44500"/>
                  <a:satMod val="160000"/>
                </a:srgbClr>
              </a:gs>
              <a:gs pos="100000">
                <a:srgbClr val="F987D3">
                  <a:tint val="23500"/>
                  <a:satMod val="160000"/>
                </a:srgbClr>
              </a:gs>
            </a:gsLst>
            <a:lin ang="16200000" scaled="1"/>
            <a:tileRect/>
          </a:gradFill>
        </p:spPr>
        <p:txBody>
          <a:bodyPr wrap="square" rtlCol="0">
            <a:spAutoFit/>
          </a:bodyPr>
          <a:lstStyle/>
          <a:p>
            <a:pPr algn="ctr"/>
            <a:r>
              <a:rPr lang="en-US" sz="2800" dirty="0"/>
              <a:t>Personal possessions</a:t>
            </a:r>
          </a:p>
        </p:txBody>
      </p:sp>
      <p:sp>
        <p:nvSpPr>
          <p:cNvPr id="13" name="TextBox 12">
            <a:extLst>
              <a:ext uri="{FF2B5EF4-FFF2-40B4-BE49-F238E27FC236}">
                <a16:creationId xmlns:a16="http://schemas.microsoft.com/office/drawing/2014/main" id="{E28C92BD-0A47-4B0B-A343-41FE26102E27}"/>
              </a:ext>
            </a:extLst>
          </p:cNvPr>
          <p:cNvSpPr txBox="1"/>
          <p:nvPr/>
        </p:nvSpPr>
        <p:spPr>
          <a:xfrm>
            <a:off x="4272196" y="4482060"/>
            <a:ext cx="3417758" cy="523220"/>
          </a:xfrm>
          <a:prstGeom prst="rect">
            <a:avLst/>
          </a:prstGeom>
          <a:gradFill flip="none" rotWithShape="1">
            <a:gsLst>
              <a:gs pos="100000">
                <a:srgbClr val="0070C0"/>
              </a:gs>
              <a:gs pos="0">
                <a:schemeClr val="accent1">
                  <a:lumMod val="105000"/>
                  <a:satMod val="103000"/>
                  <a:tint val="73000"/>
                </a:schemeClr>
              </a:gs>
              <a:gs pos="72000">
                <a:schemeClr val="accent1">
                  <a:lumMod val="105000"/>
                  <a:satMod val="109000"/>
                  <a:tint val="81000"/>
                </a:schemeClr>
              </a:gs>
            </a:gsLst>
            <a:path path="shape">
              <a:fillToRect l="50000" t="50000" r="50000" b="50000"/>
            </a:path>
            <a:tileRect/>
          </a:gra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dirty="0"/>
              <a:t>Concentration </a:t>
            </a:r>
          </a:p>
        </p:txBody>
      </p:sp>
      <p:sp>
        <p:nvSpPr>
          <p:cNvPr id="14" name="TextBox 13">
            <a:extLst>
              <a:ext uri="{FF2B5EF4-FFF2-40B4-BE49-F238E27FC236}">
                <a16:creationId xmlns:a16="http://schemas.microsoft.com/office/drawing/2014/main" id="{59E97545-8236-47DA-8827-6D10DF011411}"/>
              </a:ext>
            </a:extLst>
          </p:cNvPr>
          <p:cNvSpPr txBox="1"/>
          <p:nvPr/>
        </p:nvSpPr>
        <p:spPr>
          <a:xfrm>
            <a:off x="8163712" y="4545855"/>
            <a:ext cx="3417758" cy="5232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dirty="0"/>
              <a:t>Happy life</a:t>
            </a:r>
          </a:p>
        </p:txBody>
      </p:sp>
    </p:spTree>
    <p:extLst>
      <p:ext uri="{BB962C8B-B14F-4D97-AF65-F5344CB8AC3E}">
        <p14:creationId xmlns:p14="http://schemas.microsoft.com/office/powerpoint/2010/main" val="273120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1+#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50" fill="hold"/>
                                        <p:tgtEl>
                                          <p:spTgt spid="6"/>
                                        </p:tgtEl>
                                        <p:attrNameLst>
                                          <p:attrName>ppt_x</p:attrName>
                                        </p:attrNameLst>
                                      </p:cBhvr>
                                      <p:tavLst>
                                        <p:tav tm="0">
                                          <p:val>
                                            <p:strVal val="#ppt_x"/>
                                          </p:val>
                                        </p:tav>
                                        <p:tav tm="100000">
                                          <p:val>
                                            <p:strVal val="#ppt_x"/>
                                          </p:val>
                                        </p:tav>
                                      </p:tavLst>
                                    </p:anim>
                                    <p:anim calcmode="lin" valueType="num">
                                      <p:cBhvr additive="base">
                                        <p:cTn id="12" dur="25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50" fill="hold"/>
                                        <p:tgtEl>
                                          <p:spTgt spid="8"/>
                                        </p:tgtEl>
                                        <p:attrNameLst>
                                          <p:attrName>ppt_x</p:attrName>
                                        </p:attrNameLst>
                                      </p:cBhvr>
                                      <p:tavLst>
                                        <p:tav tm="0">
                                          <p:val>
                                            <p:strVal val="0-#ppt_w/2"/>
                                          </p:val>
                                        </p:tav>
                                        <p:tav tm="100000">
                                          <p:val>
                                            <p:strVal val="#ppt_x"/>
                                          </p:val>
                                        </p:tav>
                                      </p:tavLst>
                                    </p:anim>
                                    <p:anim calcmode="lin" valueType="num">
                                      <p:cBhvr additive="base">
                                        <p:cTn id="16" dur="2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Vertical)">
                                      <p:cBhvr>
                                        <p:cTn id="21" dur="250"/>
                                        <p:tgtEl>
                                          <p:spTgt spid="11"/>
                                        </p:tgtEl>
                                      </p:cBhvr>
                                    </p:animEffect>
                                  </p:childTnLst>
                                  <p:subTnLst>
                                    <p:audio>
                                      <p:cMediaNode>
                                        <p:cTn display="0" masterRel="sameClick">
                                          <p:stCondLst>
                                            <p:cond evt="begin" delay="0">
                                              <p:tn val="19"/>
                                            </p:cond>
                                          </p:stCondLst>
                                          <p:endCondLst>
                                            <p:cond evt="onStopAudio" delay="0">
                                              <p:tgtEl>
                                                <p:sldTgt/>
                                              </p:tgtEl>
                                            </p:cond>
                                          </p:endCondLst>
                                        </p:cTn>
                                        <p:tgtEl>
                                          <p:sndTgt r:embed="rId2" name="laser.wav"/>
                                        </p:tgtEl>
                                      </p:cMediaNode>
                                    </p:audio>
                                  </p:sub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25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25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25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lt">
                                    <p:tmPct val="10000"/>
                                  </p:iterate>
                                  <p:childTnLst>
                                    <p:set>
                                      <p:cBhvr>
                                        <p:cTn id="40" dur="1" fill="hold">
                                          <p:stCondLst>
                                            <p:cond delay="0"/>
                                          </p:stCondLst>
                                        </p:cTn>
                                        <p:tgtEl>
                                          <p:spTgt spid="2"/>
                                        </p:tgtEl>
                                        <p:attrNameLst>
                                          <p:attrName>style.visibility</p:attrName>
                                        </p:attrNameLst>
                                      </p:cBhvr>
                                      <p:to>
                                        <p:strVal val="visible"/>
                                      </p:to>
                                    </p:set>
                                    <p:animEffect transition="in" filter="wipe(left)">
                                      <p:cBhvr>
                                        <p:cTn id="41" dur="250"/>
                                        <p:tgtEl>
                                          <p:spTgt spid="2"/>
                                        </p:tgtEl>
                                      </p:cBhvr>
                                    </p:animEffect>
                                  </p:childTnLst>
                                  <p:subTnLst>
                                    <p:audio>
                                      <p:cMediaNode>
                                        <p:cTn display="0" masterRel="sameClick">
                                          <p:stCondLst>
                                            <p:cond evt="begin" delay="0">
                                              <p:tn val="3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474E43-C79B-44D4-A0CD-7FBC86A4F1F5}"/>
              </a:ext>
            </a:extLst>
          </p:cNvPr>
          <p:cNvSpPr txBox="1"/>
          <p:nvPr/>
        </p:nvSpPr>
        <p:spPr>
          <a:xfrm>
            <a:off x="9500451" y="219315"/>
            <a:ext cx="1497496" cy="646331"/>
          </a:xfrm>
          <a:prstGeom prst="rect">
            <a:avLst/>
          </a:prstGeom>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a:t>Individual works 3mins.</a:t>
            </a:r>
          </a:p>
        </p:txBody>
      </p:sp>
      <p:sp>
        <p:nvSpPr>
          <p:cNvPr id="8" name="TextBox 7">
            <a:extLst>
              <a:ext uri="{FF2B5EF4-FFF2-40B4-BE49-F238E27FC236}">
                <a16:creationId xmlns:a16="http://schemas.microsoft.com/office/drawing/2014/main" id="{449A3773-E4E5-4BAE-A82F-680C331AB4A5}"/>
              </a:ext>
            </a:extLst>
          </p:cNvPr>
          <p:cNvSpPr txBox="1"/>
          <p:nvPr/>
        </p:nvSpPr>
        <p:spPr>
          <a:xfrm>
            <a:off x="2794781" y="1068898"/>
            <a:ext cx="5751443" cy="584775"/>
          </a:xfrm>
          <a:prstGeom prst="rect">
            <a:avLst/>
          </a:prstGeom>
          <a:noFill/>
        </p:spPr>
        <p:txBody>
          <a:bodyPr wrap="square" rtlCol="0">
            <a:spAutoFit/>
          </a:bodyPr>
          <a:lstStyle/>
          <a:p>
            <a:r>
              <a:rPr lang="en-US" sz="3200" dirty="0"/>
              <a:t>Answer the following questions.</a:t>
            </a:r>
          </a:p>
        </p:txBody>
      </p:sp>
      <p:sp>
        <p:nvSpPr>
          <p:cNvPr id="9" name="TextBox 8">
            <a:extLst>
              <a:ext uri="{FF2B5EF4-FFF2-40B4-BE49-F238E27FC236}">
                <a16:creationId xmlns:a16="http://schemas.microsoft.com/office/drawing/2014/main" id="{2DE28D1F-B4F3-4AF7-BFDE-F6783E9D3553}"/>
              </a:ext>
            </a:extLst>
          </p:cNvPr>
          <p:cNvSpPr txBox="1"/>
          <p:nvPr/>
        </p:nvSpPr>
        <p:spPr>
          <a:xfrm>
            <a:off x="2244510" y="1895833"/>
            <a:ext cx="8613913" cy="584775"/>
          </a:xfrm>
          <a:prstGeom prst="rect">
            <a:avLst/>
          </a:prstGeom>
          <a:noFill/>
        </p:spPr>
        <p:txBody>
          <a:bodyPr wrap="square" rtlCol="0">
            <a:spAutoFit/>
          </a:bodyPr>
          <a:lstStyle/>
          <a:p>
            <a:r>
              <a:rPr lang="en-US" sz="3200" dirty="0"/>
              <a:t>Q1. What is health?</a:t>
            </a:r>
          </a:p>
        </p:txBody>
      </p:sp>
      <p:sp>
        <p:nvSpPr>
          <p:cNvPr id="10" name="TextBox 9">
            <a:extLst>
              <a:ext uri="{FF2B5EF4-FFF2-40B4-BE49-F238E27FC236}">
                <a16:creationId xmlns:a16="http://schemas.microsoft.com/office/drawing/2014/main" id="{0B1D0CEF-7ECE-489A-A78A-1D810D39ABC0}"/>
              </a:ext>
            </a:extLst>
          </p:cNvPr>
          <p:cNvSpPr txBox="1"/>
          <p:nvPr/>
        </p:nvSpPr>
        <p:spPr>
          <a:xfrm>
            <a:off x="2258577" y="2472608"/>
            <a:ext cx="8613913" cy="584775"/>
          </a:xfrm>
          <a:prstGeom prst="rect">
            <a:avLst/>
          </a:prstGeom>
          <a:noFill/>
        </p:spPr>
        <p:txBody>
          <a:bodyPr wrap="square" rtlCol="0">
            <a:spAutoFit/>
          </a:bodyPr>
          <a:lstStyle/>
          <a:p>
            <a:r>
              <a:rPr lang="en-US" sz="3200" dirty="0"/>
              <a:t>Q1. What is good health?</a:t>
            </a:r>
          </a:p>
        </p:txBody>
      </p:sp>
      <p:sp>
        <p:nvSpPr>
          <p:cNvPr id="11" name="TextBox 10">
            <a:extLst>
              <a:ext uri="{FF2B5EF4-FFF2-40B4-BE49-F238E27FC236}">
                <a16:creationId xmlns:a16="http://schemas.microsoft.com/office/drawing/2014/main" id="{C8C92CE9-4F8C-4C9A-8E73-3CDE3EE74B3A}"/>
              </a:ext>
            </a:extLst>
          </p:cNvPr>
          <p:cNvSpPr txBox="1"/>
          <p:nvPr/>
        </p:nvSpPr>
        <p:spPr>
          <a:xfrm>
            <a:off x="1886573" y="3832771"/>
            <a:ext cx="8613913" cy="584775"/>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3200" dirty="0">
                <a:blipFill>
                  <a:blip r:embed="rId4"/>
                  <a:tile tx="0" ty="0" sx="100000" sy="100000" flip="none" algn="tl"/>
                </a:blipFill>
              </a:rPr>
              <a:t>Check your answer</a:t>
            </a:r>
          </a:p>
        </p:txBody>
      </p:sp>
      <p:sp>
        <p:nvSpPr>
          <p:cNvPr id="12" name="TextBox 11">
            <a:extLst>
              <a:ext uri="{FF2B5EF4-FFF2-40B4-BE49-F238E27FC236}">
                <a16:creationId xmlns:a16="http://schemas.microsoft.com/office/drawing/2014/main" id="{392F66F2-1A7E-4621-B058-768C4D785E2E}"/>
              </a:ext>
            </a:extLst>
          </p:cNvPr>
          <p:cNvSpPr txBox="1"/>
          <p:nvPr/>
        </p:nvSpPr>
        <p:spPr>
          <a:xfrm>
            <a:off x="2081610" y="4513070"/>
            <a:ext cx="8497295" cy="523220"/>
          </a:xfrm>
          <a:prstGeom prst="rect">
            <a:avLst/>
          </a:prstGeom>
          <a:noFill/>
        </p:spPr>
        <p:txBody>
          <a:bodyPr wrap="square" rtlCol="0">
            <a:spAutoFit/>
          </a:bodyPr>
          <a:lstStyle/>
          <a:p>
            <a:r>
              <a:rPr lang="en-US" sz="2800" dirty="0"/>
              <a:t>Ans1. Health is the condition of our body and mind.</a:t>
            </a:r>
          </a:p>
        </p:txBody>
      </p:sp>
      <p:sp>
        <p:nvSpPr>
          <p:cNvPr id="13" name="TextBox 12">
            <a:extLst>
              <a:ext uri="{FF2B5EF4-FFF2-40B4-BE49-F238E27FC236}">
                <a16:creationId xmlns:a16="http://schemas.microsoft.com/office/drawing/2014/main" id="{21048AAB-E712-4D88-8500-59880315A2AE}"/>
              </a:ext>
            </a:extLst>
          </p:cNvPr>
          <p:cNvSpPr txBox="1"/>
          <p:nvPr/>
        </p:nvSpPr>
        <p:spPr>
          <a:xfrm>
            <a:off x="2039408" y="5103914"/>
            <a:ext cx="9144407" cy="523220"/>
          </a:xfrm>
          <a:prstGeom prst="rect">
            <a:avLst/>
          </a:prstGeom>
          <a:noFill/>
        </p:spPr>
        <p:txBody>
          <a:bodyPr wrap="square" rtlCol="0">
            <a:spAutoFit/>
          </a:bodyPr>
          <a:lstStyle/>
          <a:p>
            <a:r>
              <a:rPr lang="en-US" sz="2800" dirty="0"/>
              <a:t>Ans2. Good health means the healthy body free from disease. </a:t>
            </a:r>
          </a:p>
        </p:txBody>
      </p:sp>
    </p:spTree>
    <p:extLst>
      <p:ext uri="{BB962C8B-B14F-4D97-AF65-F5344CB8AC3E}">
        <p14:creationId xmlns:p14="http://schemas.microsoft.com/office/powerpoint/2010/main" val="29983003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50"/>
                                        <p:tgtEl>
                                          <p:spTgt spid="9"/>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2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250"/>
                                        <p:tgtEl>
                                          <p:spTgt spid="11"/>
                                        </p:tgtEl>
                                      </p:cBhvr>
                                    </p:animEffect>
                                  </p:childTnLst>
                                </p:cTn>
                              </p:par>
                            </p:childTnLst>
                          </p:cTn>
                        </p:par>
                        <p:par>
                          <p:cTn id="17" fill="hold">
                            <p:stCondLst>
                              <p:cond delay="250"/>
                            </p:stCondLst>
                            <p:childTnLst>
                              <p:par>
                                <p:cTn id="18" presetID="16" presetClass="entr" presetSubtype="2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250"/>
                                        <p:tgtEl>
                                          <p:spTgt spid="12"/>
                                        </p:tgtEl>
                                      </p:cBhvr>
                                    </p:animEffect>
                                  </p:childTnLst>
                                  <p:subTnLst>
                                    <p:audio>
                                      <p:cMediaNode>
                                        <p:cTn display="0" masterRel="sameClick">
                                          <p:stCondLst>
                                            <p:cond evt="begin" delay="0">
                                              <p:tn val="18"/>
                                            </p:cond>
                                          </p:stCondLst>
                                          <p:endCondLst>
                                            <p:cond evt="onStopAudio" delay="0">
                                              <p:tgtEl>
                                                <p:sldTgt/>
                                              </p:tgtEl>
                                            </p:cond>
                                          </p:endCondLst>
                                        </p:cTn>
                                        <p:tgtEl>
                                          <p:sndTgt r:embed="rId2" name="hammer.wav"/>
                                        </p:tgtEl>
                                      </p:cMediaNode>
                                    </p:audio>
                                  </p:sub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250"/>
                                        <p:tgtEl>
                                          <p:spTgt spid="13"/>
                                        </p:tgtEl>
                                      </p:cBhvr>
                                    </p:animEffect>
                                  </p:childTnLst>
                                  <p:subTnLst>
                                    <p:audio>
                                      <p:cMediaNode>
                                        <p:cTn display="0" masterRel="sameClick">
                                          <p:stCondLst>
                                            <p:cond evt="begin" delay="0">
                                              <p:tn val="22"/>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C795CC-7F90-4387-B775-796146B7BDC1}"/>
              </a:ext>
            </a:extLst>
          </p:cNvPr>
          <p:cNvSpPr txBox="1"/>
          <p:nvPr/>
        </p:nvSpPr>
        <p:spPr>
          <a:xfrm>
            <a:off x="2083633" y="232891"/>
            <a:ext cx="8319542" cy="769441"/>
          </a:xfrm>
          <a:prstGeom prst="rect">
            <a:avLst/>
          </a:prstGeom>
          <a:solidFill>
            <a:schemeClr val="bg1"/>
          </a:solidFill>
        </p:spPr>
        <p:txBody>
          <a:bodyPr wrap="square" rtlCol="0">
            <a:spAutoFit/>
          </a:bodyPr>
          <a:lstStyle/>
          <a:p>
            <a:pPr algn="ctr"/>
            <a:r>
              <a:rPr lang="en-US" sz="4400" dirty="0">
                <a:ln w="0"/>
                <a:effectLst>
                  <a:outerShdw blurRad="38100" dist="19050" dir="2700000" algn="tl" rotWithShape="0">
                    <a:schemeClr val="dk1">
                      <a:alpha val="40000"/>
                    </a:schemeClr>
                  </a:outerShdw>
                </a:effectLst>
              </a:rPr>
              <a:t>Look the pictures carefully</a:t>
            </a:r>
          </a:p>
        </p:txBody>
      </p:sp>
      <p:sp>
        <p:nvSpPr>
          <p:cNvPr id="4" name="TextBox 3">
            <a:extLst>
              <a:ext uri="{FF2B5EF4-FFF2-40B4-BE49-F238E27FC236}">
                <a16:creationId xmlns:a16="http://schemas.microsoft.com/office/drawing/2014/main" id="{21E6AA56-CF61-44BD-AE63-86E19557293F}"/>
              </a:ext>
            </a:extLst>
          </p:cNvPr>
          <p:cNvSpPr txBox="1"/>
          <p:nvPr/>
        </p:nvSpPr>
        <p:spPr>
          <a:xfrm>
            <a:off x="2638270" y="344772"/>
            <a:ext cx="6850504" cy="646331"/>
          </a:xfrm>
          <a:prstGeom prst="rect">
            <a:avLst/>
          </a:prstGeom>
          <a:solidFill>
            <a:schemeClr val="bg1"/>
          </a:solidFill>
        </p:spPr>
        <p:txBody>
          <a:bodyPr wrap="square" rtlCol="0">
            <a:spAutoFit/>
          </a:bodyPr>
          <a:lstStyle/>
          <a:p>
            <a:pPr algn="ctr"/>
            <a:r>
              <a:rPr lang="en-US" sz="3600" dirty="0">
                <a:solidFill>
                  <a:srgbClr val="FF3399"/>
                </a:solidFill>
              </a:rPr>
              <a:t>What do you see in the pictures?</a:t>
            </a:r>
          </a:p>
        </p:txBody>
      </p:sp>
      <p:sp>
        <p:nvSpPr>
          <p:cNvPr id="11" name="TextBox 10">
            <a:extLst>
              <a:ext uri="{FF2B5EF4-FFF2-40B4-BE49-F238E27FC236}">
                <a16:creationId xmlns:a16="http://schemas.microsoft.com/office/drawing/2014/main" id="{8386D46D-A7DA-45B0-AAD3-0D4906FC7EC4}"/>
              </a:ext>
            </a:extLst>
          </p:cNvPr>
          <p:cNvSpPr txBox="1"/>
          <p:nvPr/>
        </p:nvSpPr>
        <p:spPr>
          <a:xfrm>
            <a:off x="550749" y="4666347"/>
            <a:ext cx="10915507" cy="1938992"/>
          </a:xfrm>
          <a:prstGeom prst="rect">
            <a:avLst/>
          </a:prstGeom>
          <a:solidFill>
            <a:schemeClr val="accent2"/>
          </a:solidFill>
          <a:ln w="38100">
            <a:noFill/>
          </a:ln>
          <a:effectLst/>
          <a:scene3d>
            <a:camera prst="orthographicFront">
              <a:rot lat="0" lon="0" rev="0"/>
            </a:camera>
            <a:lightRig rig="chilly" dir="t">
              <a:rot lat="0" lon="0" rev="18480000"/>
            </a:lightRig>
          </a:scene3d>
          <a:sp3d prstMaterial="clear">
            <a:bevelT h="63500"/>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just"/>
            <a:r>
              <a:rPr lang="en-US" sz="2400" dirty="0">
                <a:solidFill>
                  <a:sysClr val="windowText" lastClr="000000"/>
                </a:solidFill>
                <a:effectLst>
                  <a:outerShdw blurRad="50800" dist="38100" dir="2700000" algn="tl" rotWithShape="0">
                    <a:prstClr val="black">
                      <a:alpha val="40000"/>
                    </a:prstClr>
                  </a:outerShdw>
                </a:effectLst>
              </a:rPr>
              <a:t>A proverb goes, “Health is Wealth”. It means health is equally valuable as gold or any other personal possessions. We may have vast wealth and property, but if we are not healthy we can not enjoy them. </a:t>
            </a:r>
          </a:p>
          <a:p>
            <a:pPr algn="just"/>
            <a:r>
              <a:rPr lang="en-US" sz="2400" dirty="0">
                <a:solidFill>
                  <a:sysClr val="windowText" lastClr="000000"/>
                </a:solidFill>
                <a:effectLst>
                  <a:outerShdw blurRad="50800" dist="38100" dir="2700000" algn="tl" rotWithShape="0">
                    <a:prstClr val="black">
                      <a:alpha val="40000"/>
                    </a:prstClr>
                  </a:outerShdw>
                </a:effectLst>
              </a:rPr>
              <a:t>To keep ourselves healthy, we have to do certain things. We have to take a balanced diet. We must exercise regularly to keep our body fit for work.</a:t>
            </a:r>
          </a:p>
        </p:txBody>
      </p:sp>
      <p:sp>
        <p:nvSpPr>
          <p:cNvPr id="2" name="Rectangle 1">
            <a:extLst>
              <a:ext uri="{FF2B5EF4-FFF2-40B4-BE49-F238E27FC236}">
                <a16:creationId xmlns:a16="http://schemas.microsoft.com/office/drawing/2014/main" id="{553B3562-D3B7-4559-A81B-5BBEFF7E4790}"/>
              </a:ext>
            </a:extLst>
          </p:cNvPr>
          <p:cNvSpPr/>
          <p:nvPr/>
        </p:nvSpPr>
        <p:spPr>
          <a:xfrm>
            <a:off x="1157872" y="4026211"/>
            <a:ext cx="859531" cy="461665"/>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p:spPr>
        <p:txBody>
          <a:bodyPr wrap="none">
            <a:spAutoFit/>
          </a:bodyPr>
          <a:lstStyle/>
          <a:p>
            <a:r>
              <a:rPr lang="en-US" sz="2400" dirty="0">
                <a:solidFill>
                  <a:sysClr val="windowText" lastClr="000000"/>
                </a:solidFill>
              </a:rPr>
              <a:t>Gold </a:t>
            </a:r>
            <a:endParaRPr lang="en-US" sz="2400" dirty="0"/>
          </a:p>
        </p:txBody>
      </p:sp>
      <p:sp>
        <p:nvSpPr>
          <p:cNvPr id="8" name="Rectangle 7">
            <a:extLst>
              <a:ext uri="{FF2B5EF4-FFF2-40B4-BE49-F238E27FC236}">
                <a16:creationId xmlns:a16="http://schemas.microsoft.com/office/drawing/2014/main" id="{39F23926-6476-4265-959E-6C2B11A1B6DB}"/>
              </a:ext>
            </a:extLst>
          </p:cNvPr>
          <p:cNvSpPr/>
          <p:nvPr/>
        </p:nvSpPr>
        <p:spPr>
          <a:xfrm>
            <a:off x="3788005" y="3973203"/>
            <a:ext cx="1104790" cy="461665"/>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p:spPr>
        <p:txBody>
          <a:bodyPr wrap="none">
            <a:spAutoFit/>
          </a:bodyPr>
          <a:lstStyle/>
          <a:p>
            <a:r>
              <a:rPr lang="en-US" sz="2400" dirty="0">
                <a:solidFill>
                  <a:sysClr val="windowText" lastClr="000000"/>
                </a:solidFill>
              </a:rPr>
              <a:t>Wealth</a:t>
            </a:r>
            <a:endParaRPr lang="en-US" sz="2400" dirty="0"/>
          </a:p>
        </p:txBody>
      </p:sp>
      <p:sp>
        <p:nvSpPr>
          <p:cNvPr id="12" name="Rectangle 11">
            <a:extLst>
              <a:ext uri="{FF2B5EF4-FFF2-40B4-BE49-F238E27FC236}">
                <a16:creationId xmlns:a16="http://schemas.microsoft.com/office/drawing/2014/main" id="{61B0754B-0396-41E4-9928-A381A91304A2}"/>
              </a:ext>
            </a:extLst>
          </p:cNvPr>
          <p:cNvSpPr/>
          <p:nvPr/>
        </p:nvSpPr>
        <p:spPr>
          <a:xfrm>
            <a:off x="6223430" y="3999708"/>
            <a:ext cx="1869423" cy="461665"/>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5400000" scaled="1"/>
            <a:tileRect/>
          </a:gradFill>
        </p:spPr>
        <p:txBody>
          <a:bodyPr wrap="none">
            <a:spAutoFit/>
          </a:bodyPr>
          <a:lstStyle/>
          <a:p>
            <a:r>
              <a:rPr lang="en-US" sz="2400" dirty="0">
                <a:solidFill>
                  <a:sysClr val="windowText" lastClr="000000"/>
                </a:solidFill>
              </a:rPr>
              <a:t>Balanced diet</a:t>
            </a:r>
            <a:endParaRPr lang="en-US" sz="2400" dirty="0"/>
          </a:p>
        </p:txBody>
      </p:sp>
      <p:sp>
        <p:nvSpPr>
          <p:cNvPr id="14" name="Rectangle 13">
            <a:extLst>
              <a:ext uri="{FF2B5EF4-FFF2-40B4-BE49-F238E27FC236}">
                <a16:creationId xmlns:a16="http://schemas.microsoft.com/office/drawing/2014/main" id="{DFD91DCF-EAEE-46D7-90A1-2E772A6DC75C}"/>
              </a:ext>
            </a:extLst>
          </p:cNvPr>
          <p:cNvSpPr/>
          <p:nvPr/>
        </p:nvSpPr>
        <p:spPr>
          <a:xfrm>
            <a:off x="9238205" y="3946700"/>
            <a:ext cx="2525050" cy="461665"/>
          </a:xfrm>
          <a:prstGeom prst="rect">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5400000" scaled="1"/>
            <a:tileRect/>
          </a:gradFill>
        </p:spPr>
        <p:txBody>
          <a:bodyPr wrap="none">
            <a:spAutoFit/>
          </a:bodyPr>
          <a:lstStyle/>
          <a:p>
            <a:r>
              <a:rPr lang="en-US" sz="2400" dirty="0">
                <a:solidFill>
                  <a:sysClr val="windowText" lastClr="000000"/>
                </a:solidFill>
              </a:rPr>
              <a:t>Exercise regularly </a:t>
            </a:r>
            <a:endParaRPr lang="en-US" sz="2400" dirty="0"/>
          </a:p>
        </p:txBody>
      </p:sp>
      <p:pic>
        <p:nvPicPr>
          <p:cNvPr id="16" name="Picture 15">
            <a:extLst>
              <a:ext uri="{FF2B5EF4-FFF2-40B4-BE49-F238E27FC236}">
                <a16:creationId xmlns:a16="http://schemas.microsoft.com/office/drawing/2014/main" id="{1BE6787B-659F-4186-A920-1771C53FE5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0504" y="1815548"/>
            <a:ext cx="2637183" cy="2117034"/>
          </a:xfrm>
          <a:prstGeom prst="rect">
            <a:avLst/>
          </a:prstGeom>
        </p:spPr>
      </p:pic>
      <p:pic>
        <p:nvPicPr>
          <p:cNvPr id="18" name="Picture 17">
            <a:extLst>
              <a:ext uri="{FF2B5EF4-FFF2-40B4-BE49-F238E27FC236}">
                <a16:creationId xmlns:a16="http://schemas.microsoft.com/office/drawing/2014/main" id="{D9AF9C27-FCD4-40DB-AA5F-CB01CA588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098" y="1881809"/>
            <a:ext cx="2502102" cy="2007586"/>
          </a:xfrm>
          <a:prstGeom prst="rect">
            <a:avLst/>
          </a:prstGeom>
        </p:spPr>
      </p:pic>
      <p:pic>
        <p:nvPicPr>
          <p:cNvPr id="20" name="Picture 19">
            <a:extLst>
              <a:ext uri="{FF2B5EF4-FFF2-40B4-BE49-F238E27FC236}">
                <a16:creationId xmlns:a16="http://schemas.microsoft.com/office/drawing/2014/main" id="{45EEF07E-840C-4A0A-8ABB-5E19AC61DD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96210" y="1895061"/>
            <a:ext cx="2928730" cy="1974574"/>
          </a:xfrm>
          <a:prstGeom prst="rect">
            <a:avLst/>
          </a:prstGeom>
        </p:spPr>
      </p:pic>
      <p:pic>
        <p:nvPicPr>
          <p:cNvPr id="22" name="Picture 21">
            <a:extLst>
              <a:ext uri="{FF2B5EF4-FFF2-40B4-BE49-F238E27FC236}">
                <a16:creationId xmlns:a16="http://schemas.microsoft.com/office/drawing/2014/main" id="{2B115EB3-4291-4EE7-B322-D236CF8C51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21791" y="1908313"/>
            <a:ext cx="3070418" cy="1948069"/>
          </a:xfrm>
          <a:prstGeom prst="rect">
            <a:avLst/>
          </a:prstGeom>
        </p:spPr>
      </p:pic>
      <p:sp>
        <p:nvSpPr>
          <p:cNvPr id="5" name="TextBox 4">
            <a:extLst>
              <a:ext uri="{FF2B5EF4-FFF2-40B4-BE49-F238E27FC236}">
                <a16:creationId xmlns:a16="http://schemas.microsoft.com/office/drawing/2014/main" id="{C18BE392-81E9-4A01-A3EB-51F0511D9812}"/>
              </a:ext>
            </a:extLst>
          </p:cNvPr>
          <p:cNvSpPr txBox="1"/>
          <p:nvPr/>
        </p:nvSpPr>
        <p:spPr>
          <a:xfrm>
            <a:off x="2398427" y="329784"/>
            <a:ext cx="7360170" cy="769441"/>
          </a:xfrm>
          <a:prstGeom prst="rect">
            <a:avLst/>
          </a:prstGeom>
          <a:solidFill>
            <a:schemeClr val="bg1"/>
          </a:solidFill>
        </p:spPr>
        <p:txBody>
          <a:bodyPr wrap="square" rtlCol="0">
            <a:spAutoFit/>
          </a:bodyPr>
          <a:lstStyle/>
          <a:p>
            <a:pPr algn="ctr"/>
            <a:r>
              <a:rPr lang="en-US" sz="4400" dirty="0">
                <a:ln w="0"/>
                <a:blipFill>
                  <a:blip r:embed="rId9"/>
                  <a:tile tx="0" ty="0" sx="100000" sy="100000" flip="none" algn="tl"/>
                </a:blipFill>
                <a:effectLst>
                  <a:outerShdw blurRad="38100" dist="19050" dir="2700000" algn="tl" rotWithShape="0">
                    <a:schemeClr val="dk1">
                      <a:alpha val="40000"/>
                    </a:schemeClr>
                  </a:outerShdw>
                </a:effectLst>
              </a:rPr>
              <a:t>Do you like gold or wealth?</a:t>
            </a:r>
          </a:p>
        </p:txBody>
      </p:sp>
      <p:sp>
        <p:nvSpPr>
          <p:cNvPr id="6" name="TextBox 5">
            <a:extLst>
              <a:ext uri="{FF2B5EF4-FFF2-40B4-BE49-F238E27FC236}">
                <a16:creationId xmlns:a16="http://schemas.microsoft.com/office/drawing/2014/main" id="{41B46BD0-3584-49D2-9056-4392504F412C}"/>
              </a:ext>
            </a:extLst>
          </p:cNvPr>
          <p:cNvSpPr txBox="1"/>
          <p:nvPr/>
        </p:nvSpPr>
        <p:spPr>
          <a:xfrm>
            <a:off x="1279377" y="451225"/>
            <a:ext cx="10008216" cy="584775"/>
          </a:xfrm>
          <a:prstGeom prst="rect">
            <a:avLst/>
          </a:prstGeom>
          <a:solidFill>
            <a:schemeClr val="bg1"/>
          </a:solidFill>
        </p:spPr>
        <p:txBody>
          <a:bodyPr wrap="square" rtlCol="0">
            <a:spAutoFit/>
          </a:bodyPr>
          <a:lstStyle/>
          <a:p>
            <a:pPr algn="ctr"/>
            <a:r>
              <a:rPr lang="en-US" sz="3200" dirty="0">
                <a:ln w="0"/>
                <a:effectLst>
                  <a:outerShdw blurRad="50800" dist="38100" dir="5400000" algn="t" rotWithShape="0">
                    <a:prstClr val="black">
                      <a:alpha val="40000"/>
                    </a:prstClr>
                  </a:outerShdw>
                </a:effectLst>
              </a:rPr>
              <a:t>Dear students, what do you like most? – wealth or health? </a:t>
            </a:r>
          </a:p>
        </p:txBody>
      </p:sp>
    </p:spTree>
    <p:extLst>
      <p:ext uri="{BB962C8B-B14F-4D97-AF65-F5344CB8AC3E}">
        <p14:creationId xmlns:p14="http://schemas.microsoft.com/office/powerpoint/2010/main" val="236170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 presetClass="entr" presetSubtype="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1+#ppt_w/2"/>
                                          </p:val>
                                        </p:tav>
                                        <p:tav tm="100000">
                                          <p:val>
                                            <p:strVal val="#ppt_x"/>
                                          </p:val>
                                        </p:tav>
                                      </p:tavLst>
                                    </p:anim>
                                    <p:anim calcmode="lin" valueType="num">
                                      <p:cBhvr additive="base">
                                        <p:cTn id="11" dur="500" fill="hold"/>
                                        <p:tgtEl>
                                          <p:spTgt spid="18"/>
                                        </p:tgtEl>
                                        <p:attrNameLst>
                                          <p:attrName>ppt_y</p:attrName>
                                        </p:attrNameLst>
                                      </p:cBhvr>
                                      <p:tavLst>
                                        <p:tav tm="0">
                                          <p:val>
                                            <p:strVal val="1+#ppt_h/2"/>
                                          </p:val>
                                        </p:tav>
                                        <p:tav tm="100000">
                                          <p:val>
                                            <p:strVal val="#ppt_y"/>
                                          </p:val>
                                        </p:tav>
                                      </p:tavLst>
                                    </p:anim>
                                  </p:childTnLst>
                                </p:cTn>
                              </p:par>
                              <p:par>
                                <p:cTn id="12" presetID="2" presetClass="entr" presetSubtype="9"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0-#ppt_w/2"/>
                                          </p:val>
                                        </p:tav>
                                        <p:tav tm="100000">
                                          <p:val>
                                            <p:strVal val="#ppt_x"/>
                                          </p:val>
                                        </p:tav>
                                      </p:tavLst>
                                    </p:anim>
                                    <p:anim calcmode="lin" valueType="num">
                                      <p:cBhvr additive="base">
                                        <p:cTn id="15" dur="500" fill="hold"/>
                                        <p:tgtEl>
                                          <p:spTgt spid="20"/>
                                        </p:tgtEl>
                                        <p:attrNameLst>
                                          <p:attrName>ppt_y</p:attrName>
                                        </p:attrNameLst>
                                      </p:cBhvr>
                                      <p:tavLst>
                                        <p:tav tm="0">
                                          <p:val>
                                            <p:strVal val="0-#ppt_h/2"/>
                                          </p:val>
                                        </p:tav>
                                        <p:tav tm="100000">
                                          <p:val>
                                            <p:strVal val="#ppt_y"/>
                                          </p:val>
                                        </p:tav>
                                      </p:tavLst>
                                    </p:anim>
                                  </p:childTnLst>
                                </p:cTn>
                              </p:par>
                              <p:par>
                                <p:cTn id="16" presetID="2" presetClass="entr" presetSubtype="3"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1+#ppt_w/2"/>
                                          </p:val>
                                        </p:tav>
                                        <p:tav tm="100000">
                                          <p:val>
                                            <p:strVal val="#ppt_x"/>
                                          </p:val>
                                        </p:tav>
                                      </p:tavLst>
                                    </p:anim>
                                    <p:anim calcmode="lin" valueType="num">
                                      <p:cBhvr additive="base">
                                        <p:cTn id="19" dur="500" fill="hold"/>
                                        <p:tgtEl>
                                          <p:spTgt spid="22"/>
                                        </p:tgtEl>
                                        <p:attrNameLst>
                                          <p:attrName>ppt_y</p:attrName>
                                        </p:attrNameLst>
                                      </p:cBhvr>
                                      <p:tavLst>
                                        <p:tav tm="0">
                                          <p:val>
                                            <p:strVal val="0-#ppt_h/2"/>
                                          </p:val>
                                        </p:tav>
                                        <p:tav tm="100000">
                                          <p:val>
                                            <p:strVal val="#ppt_y"/>
                                          </p:val>
                                        </p:tav>
                                      </p:tavLst>
                                    </p:anim>
                                  </p:childTnLst>
                                </p:cTn>
                              </p:par>
                              <p:par>
                                <p:cTn id="20" presetID="2" presetClass="entr" presetSubtype="1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0-#ppt_w/2"/>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outVertical)">
                                      <p:cBhvr>
                                        <p:cTn id="28" dur="500"/>
                                        <p:tgtEl>
                                          <p:spTgt spid="4"/>
                                        </p:tgtEl>
                                      </p:cBhvr>
                                    </p:animEffect>
                                  </p:childTnLst>
                                  <p:subTnLst>
                                    <p:audio>
                                      <p:cMediaNode>
                                        <p:cTn display="0" masterRel="sameClick">
                                          <p:stCondLst>
                                            <p:cond evt="begin" delay="0">
                                              <p:tn val="26"/>
                                            </p:cond>
                                          </p:stCondLst>
                                          <p:endCondLst>
                                            <p:cond evt="onStopAudio" delay="0">
                                              <p:tgtEl>
                                                <p:sldTgt/>
                                              </p:tgtEl>
                                            </p:cond>
                                          </p:endCondLst>
                                        </p:cTn>
                                        <p:tgtEl>
                                          <p:sndTgt r:embed="rId3" name="laser.wav"/>
                                        </p:tgtEl>
                                      </p:cMediaNode>
                                    </p:audio>
                                  </p:sub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subTnLst>
                                    <p:audio>
                                      <p:cMediaNode>
                                        <p:cTn display="0" masterRel="sameClick">
                                          <p:stCondLst>
                                            <p:cond evt="begin" delay="0">
                                              <p:tn val="31"/>
                                            </p:cond>
                                          </p:stCondLst>
                                          <p:endCondLst>
                                            <p:cond evt="onStopAudio" delay="0">
                                              <p:tgtEl>
                                                <p:sldTgt/>
                                              </p:tgtEl>
                                            </p:cond>
                                          </p:endCondLst>
                                        </p:cTn>
                                        <p:tgtEl>
                                          <p:sndTgt r:embed="rId3" name="laser.wav"/>
                                        </p:tgtEl>
                                      </p:cMediaNode>
                                    </p:audio>
                                  </p:sub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subTnLst>
                                    <p:audio>
                                      <p:cMediaNode>
                                        <p:cTn display="0" masterRel="sameClick">
                                          <p:stCondLst>
                                            <p:cond evt="begin" delay="0">
                                              <p:tn val="36"/>
                                            </p:cond>
                                          </p:stCondLst>
                                          <p:endCondLst>
                                            <p:cond evt="onStopAudio" delay="0">
                                              <p:tgtEl>
                                                <p:sldTgt/>
                                              </p:tgtEl>
                                            </p:cond>
                                          </p:endCondLst>
                                        </p:cTn>
                                        <p:tgtEl>
                                          <p:sndTgt r:embed="rId3" name="laser.wav"/>
                                        </p:tgtEl>
                                      </p:cMediaNode>
                                    </p:audio>
                                  </p:sub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subTnLst>
                                    <p:audio>
                                      <p:cMediaNode>
                                        <p:cTn display="0" masterRel="sameClick">
                                          <p:stCondLst>
                                            <p:cond evt="begin" delay="0">
                                              <p:tn val="41"/>
                                            </p:cond>
                                          </p:stCondLst>
                                          <p:endCondLst>
                                            <p:cond evt="onStopAudio" delay="0">
                                              <p:tgtEl>
                                                <p:sldTgt/>
                                              </p:tgtEl>
                                            </p:cond>
                                          </p:endCondLst>
                                        </p:cTn>
                                        <p:tgtEl>
                                          <p:sndTgt r:embed="rId3" name="laser.wav"/>
                                        </p:tgtEl>
                                      </p:cMediaNode>
                                    </p:audio>
                                  </p:sub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subTnLst>
                                    <p:audio>
                                      <p:cMediaNode>
                                        <p:cTn display="0" masterRel="sameClick">
                                          <p:stCondLst>
                                            <p:cond evt="begin" delay="0">
                                              <p:tn val="46"/>
                                            </p:cond>
                                          </p:stCondLst>
                                          <p:endCondLst>
                                            <p:cond evt="onStopAudio" delay="0">
                                              <p:tgtEl>
                                                <p:sldTgt/>
                                              </p:tgtEl>
                                            </p:cond>
                                          </p:endCondLst>
                                        </p:cTn>
                                        <p:tgtEl>
                                          <p:sndTgt r:embed="rId3" name="laser.wav"/>
                                        </p:tgtEl>
                                      </p:cMediaNode>
                                    </p:audio>
                                  </p:sub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subTnLst>
                                    <p:audio>
                                      <p:cMediaNode>
                                        <p:cTn display="0" masterRel="sameClick">
                                          <p:stCondLst>
                                            <p:cond evt="begin" delay="0">
                                              <p:tn val="51"/>
                                            </p:cond>
                                          </p:stCondLst>
                                          <p:endCondLst>
                                            <p:cond evt="onStopAudio" delay="0">
                                              <p:tgtEl>
                                                <p:sldTgt/>
                                              </p:tgtEl>
                                            </p:cond>
                                          </p:endCondLst>
                                        </p:cTn>
                                        <p:tgtEl>
                                          <p:sndTgt r:embed="rId4" name="breeze.wav"/>
                                        </p:tgtEl>
                                      </p:cMediaNode>
                                    </p:audio>
                                  </p:subTnLst>
                                </p:cTn>
                              </p:par>
                            </p:childTnLst>
                          </p:cTn>
                        </p:par>
                      </p:childTnLst>
                    </p:cTn>
                  </p:par>
                  <p:par>
                    <p:cTn id="54" fill="hold">
                      <p:stCondLst>
                        <p:cond delay="indefinite"/>
                      </p:stCondLst>
                      <p:childTnLst>
                        <p:par>
                          <p:cTn id="55" fill="hold">
                            <p:stCondLst>
                              <p:cond delay="0"/>
                            </p:stCondLst>
                            <p:childTnLst>
                              <p:par>
                                <p:cTn id="56" presetID="16" presetClass="entr" presetSubtype="37"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barn(outVertical)">
                                      <p:cBhvr>
                                        <p:cTn id="58" dur="500"/>
                                        <p:tgtEl>
                                          <p:spTgt spid="6"/>
                                        </p:tgtEl>
                                      </p:cBhvr>
                                    </p:animEffect>
                                  </p:childTnLst>
                                  <p:subTnLst>
                                    <p:audio>
                                      <p:cMediaNode>
                                        <p:cTn display="0" masterRel="sameClick">
                                          <p:stCondLst>
                                            <p:cond evt="begin" delay="0">
                                              <p:tn val="56"/>
                                            </p:cond>
                                          </p:stCondLst>
                                          <p:endCondLst>
                                            <p:cond evt="onStopAudio" delay="0">
                                              <p:tgtEl>
                                                <p:sldTgt/>
                                              </p:tgtEl>
                                            </p:cond>
                                          </p:endCondLst>
                                        </p:cTn>
                                        <p:tgtEl>
                                          <p:sndTgt r:embed="rId3" name="laser.wav"/>
                                        </p:tgtEl>
                                      </p:cMediaNode>
                                    </p:audio>
                                  </p:sub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lt">
                                    <p:tmPct val="10000"/>
                                  </p:iterate>
                                  <p:childTnLst>
                                    <p:set>
                                      <p:cBhvr>
                                        <p:cTn id="62" dur="1" fill="hold">
                                          <p:stCondLst>
                                            <p:cond delay="0"/>
                                          </p:stCondLst>
                                        </p:cTn>
                                        <p:tgtEl>
                                          <p:spTgt spid="11"/>
                                        </p:tgtEl>
                                        <p:attrNameLst>
                                          <p:attrName>style.visibility</p:attrName>
                                        </p:attrNameLst>
                                      </p:cBhvr>
                                      <p:to>
                                        <p:strVal val="visible"/>
                                      </p:to>
                                    </p:set>
                                    <p:animEffect transition="in" filter="wipe(left)">
                                      <p:cBhvr>
                                        <p:cTn id="63" dur="100"/>
                                        <p:tgtEl>
                                          <p:spTgt spid="11"/>
                                        </p:tgtEl>
                                      </p:cBhvr>
                                    </p:animEffect>
                                  </p:childTnLst>
                                  <p:subTnLst>
                                    <p:audio>
                                      <p:cMediaNode>
                                        <p:cTn display="0" masterRel="sameClick">
                                          <p:stCondLst>
                                            <p:cond evt="begin" delay="0">
                                              <p:tn val="6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2" grpId="0" animBg="1"/>
      <p:bldP spid="8" grpId="0" animBg="1"/>
      <p:bldP spid="12" grpId="0" animBg="1"/>
      <p:bldP spid="1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9F1249-F693-4385-8C95-9E57D0674743}"/>
              </a:ext>
            </a:extLst>
          </p:cNvPr>
          <p:cNvSpPr txBox="1"/>
          <p:nvPr/>
        </p:nvSpPr>
        <p:spPr>
          <a:xfrm>
            <a:off x="1357800" y="680420"/>
            <a:ext cx="8613913" cy="584775"/>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scene3d>
            <a:camera prst="orthographicFront"/>
            <a:lightRig rig="threePt" dir="t"/>
          </a:scene3d>
          <a:sp3d>
            <a:bevelT w="139700" prst="cross"/>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dirty="0"/>
              <a:t>Answer the following questions.</a:t>
            </a:r>
          </a:p>
        </p:txBody>
      </p:sp>
      <p:sp>
        <p:nvSpPr>
          <p:cNvPr id="4" name="TextBox 3">
            <a:extLst>
              <a:ext uri="{FF2B5EF4-FFF2-40B4-BE49-F238E27FC236}">
                <a16:creationId xmlns:a16="http://schemas.microsoft.com/office/drawing/2014/main" id="{B85BBAC9-044D-43B3-A804-AC633C99055D}"/>
              </a:ext>
            </a:extLst>
          </p:cNvPr>
          <p:cNvSpPr txBox="1"/>
          <p:nvPr/>
        </p:nvSpPr>
        <p:spPr>
          <a:xfrm>
            <a:off x="1364969" y="3297184"/>
            <a:ext cx="8613913" cy="584775"/>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2700000" scaled="1"/>
            <a:tileRect/>
          </a:gradFill>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dirty="0">
                <a:blipFill>
                  <a:blip r:embed="rId3"/>
                  <a:tile tx="0" ty="0" sx="100000" sy="100000" flip="none" algn="tl"/>
                </a:blipFill>
              </a:rPr>
              <a:t>Check your answer</a:t>
            </a:r>
          </a:p>
        </p:txBody>
      </p:sp>
      <p:sp>
        <p:nvSpPr>
          <p:cNvPr id="5" name="TextBox 4">
            <a:extLst>
              <a:ext uri="{FF2B5EF4-FFF2-40B4-BE49-F238E27FC236}">
                <a16:creationId xmlns:a16="http://schemas.microsoft.com/office/drawing/2014/main" id="{D0A924D7-AFCD-4AB9-804C-E2B74B864038}"/>
              </a:ext>
            </a:extLst>
          </p:cNvPr>
          <p:cNvSpPr txBox="1"/>
          <p:nvPr/>
        </p:nvSpPr>
        <p:spPr>
          <a:xfrm>
            <a:off x="10137911" y="291548"/>
            <a:ext cx="1789043" cy="954107"/>
          </a:xfrm>
          <a:prstGeom prst="rect">
            <a:avLst/>
          </a:pr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dirty="0"/>
              <a:t>Pair works 5mins.</a:t>
            </a:r>
          </a:p>
        </p:txBody>
      </p:sp>
      <p:sp>
        <p:nvSpPr>
          <p:cNvPr id="6" name="TextBox 5">
            <a:extLst>
              <a:ext uri="{FF2B5EF4-FFF2-40B4-BE49-F238E27FC236}">
                <a16:creationId xmlns:a16="http://schemas.microsoft.com/office/drawing/2014/main" id="{826612DB-7914-4569-B00F-E032CD909F67}"/>
              </a:ext>
            </a:extLst>
          </p:cNvPr>
          <p:cNvSpPr txBox="1"/>
          <p:nvPr/>
        </p:nvSpPr>
        <p:spPr>
          <a:xfrm>
            <a:off x="1371053" y="1502055"/>
            <a:ext cx="8613913" cy="584775"/>
          </a:xfrm>
          <a:prstGeom prst="rect">
            <a:avLst/>
          </a:prstGeom>
          <a:gradFill flip="none" rotWithShape="1">
            <a:gsLst>
              <a:gs pos="0">
                <a:srgbClr val="F987D3">
                  <a:tint val="66000"/>
                  <a:satMod val="160000"/>
                </a:srgbClr>
              </a:gs>
              <a:gs pos="50000">
                <a:srgbClr val="F987D3">
                  <a:tint val="44500"/>
                  <a:satMod val="160000"/>
                </a:srgbClr>
              </a:gs>
              <a:gs pos="100000">
                <a:srgbClr val="F987D3">
                  <a:tint val="23500"/>
                  <a:satMod val="160000"/>
                </a:srgbClr>
              </a:gs>
            </a:gsLst>
            <a:lin ang="2700000" scaled="1"/>
            <a:tileRect/>
          </a:gradFill>
          <a:scene3d>
            <a:camera prst="orthographicFront"/>
            <a:lightRig rig="threePt" dir="t"/>
          </a:scene3d>
          <a:sp3d>
            <a:bevelT w="139700" prst="cross"/>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dirty="0"/>
              <a:t>Q1. Why is good health essential for us?</a:t>
            </a:r>
          </a:p>
        </p:txBody>
      </p:sp>
      <p:sp>
        <p:nvSpPr>
          <p:cNvPr id="7" name="TextBox 6">
            <a:extLst>
              <a:ext uri="{FF2B5EF4-FFF2-40B4-BE49-F238E27FC236}">
                <a16:creationId xmlns:a16="http://schemas.microsoft.com/office/drawing/2014/main" id="{48E0C8F6-B57D-443C-BE3F-B50E9DEFBE0F}"/>
              </a:ext>
            </a:extLst>
          </p:cNvPr>
          <p:cNvSpPr txBox="1"/>
          <p:nvPr/>
        </p:nvSpPr>
        <p:spPr>
          <a:xfrm>
            <a:off x="1371053" y="2138160"/>
            <a:ext cx="8613913" cy="584775"/>
          </a:xfrm>
          <a:prstGeom prst="rect">
            <a:avLst/>
          </a:prstGeom>
          <a:gradFill flip="none" rotWithShape="1">
            <a:gsLst>
              <a:gs pos="0">
                <a:srgbClr val="F987D3">
                  <a:tint val="66000"/>
                  <a:satMod val="160000"/>
                </a:srgbClr>
              </a:gs>
              <a:gs pos="50000">
                <a:srgbClr val="F987D3">
                  <a:tint val="44500"/>
                  <a:satMod val="160000"/>
                </a:srgbClr>
              </a:gs>
              <a:gs pos="100000">
                <a:srgbClr val="F987D3">
                  <a:tint val="23500"/>
                  <a:satMod val="160000"/>
                </a:srgbClr>
              </a:gs>
            </a:gsLst>
            <a:lin ang="2700000" scaled="1"/>
            <a:tileRect/>
          </a:gradFill>
          <a:scene3d>
            <a:camera prst="orthographicFront"/>
            <a:lightRig rig="threePt" dir="t"/>
          </a:scene3d>
          <a:sp3d>
            <a:bevelT w="139700" prst="cross"/>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dirty="0"/>
              <a:t>Q2. Why is physical exercise necessary?</a:t>
            </a:r>
          </a:p>
        </p:txBody>
      </p:sp>
      <p:sp>
        <p:nvSpPr>
          <p:cNvPr id="8" name="TextBox 7">
            <a:extLst>
              <a:ext uri="{FF2B5EF4-FFF2-40B4-BE49-F238E27FC236}">
                <a16:creationId xmlns:a16="http://schemas.microsoft.com/office/drawing/2014/main" id="{82761E1B-9614-4C47-A2CF-6AF371893E52}"/>
              </a:ext>
            </a:extLst>
          </p:cNvPr>
          <p:cNvSpPr txBox="1"/>
          <p:nvPr/>
        </p:nvSpPr>
        <p:spPr>
          <a:xfrm>
            <a:off x="1364969" y="4272844"/>
            <a:ext cx="8613913" cy="1077218"/>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a:t>Ans1: Good health is essential for us to lead a </a:t>
            </a:r>
          </a:p>
          <a:p>
            <a:r>
              <a:rPr lang="en-US" sz="3200" dirty="0"/>
              <a:t>          healthy and happy life.</a:t>
            </a:r>
          </a:p>
        </p:txBody>
      </p:sp>
      <p:sp>
        <p:nvSpPr>
          <p:cNvPr id="9" name="TextBox 8">
            <a:extLst>
              <a:ext uri="{FF2B5EF4-FFF2-40B4-BE49-F238E27FC236}">
                <a16:creationId xmlns:a16="http://schemas.microsoft.com/office/drawing/2014/main" id="{F593B4D8-A6F7-4DD6-9940-C00B27EAB5C1}"/>
              </a:ext>
            </a:extLst>
          </p:cNvPr>
          <p:cNvSpPr txBox="1"/>
          <p:nvPr/>
        </p:nvSpPr>
        <p:spPr>
          <a:xfrm>
            <a:off x="1378221" y="5452287"/>
            <a:ext cx="8613913" cy="1077218"/>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a:t>Ans2: Physical exercise is necessary to keep our  </a:t>
            </a:r>
          </a:p>
          <a:p>
            <a:r>
              <a:rPr lang="en-US" sz="3200" dirty="0"/>
              <a:t>          body fit for work.</a:t>
            </a:r>
          </a:p>
        </p:txBody>
      </p:sp>
    </p:spTree>
    <p:extLst>
      <p:ext uri="{BB962C8B-B14F-4D97-AF65-F5344CB8AC3E}">
        <p14:creationId xmlns:p14="http://schemas.microsoft.com/office/powerpoint/2010/main" val="20239640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250"/>
                                        <p:tgtEl>
                                          <p:spTgt spid="6"/>
                                        </p:tgtEl>
                                      </p:cBhvr>
                                    </p:animEffect>
                                  </p:childTnLst>
                                </p:cTn>
                              </p:par>
                            </p:childTnLst>
                          </p:cTn>
                        </p:par>
                        <p:par>
                          <p:cTn id="13" fill="hold">
                            <p:stCondLst>
                              <p:cond delay="25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25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250"/>
                                        <p:tgtEl>
                                          <p:spTgt spid="4"/>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250"/>
                                        <p:tgtEl>
                                          <p:spTgt spid="8"/>
                                        </p:tgtEl>
                                      </p:cBhvr>
                                    </p:animEffect>
                                  </p:childTnLst>
                                </p:cTn>
                              </p:par>
                            </p:childTnLst>
                          </p:cTn>
                        </p:par>
                        <p:par>
                          <p:cTn id="27" fill="hold">
                            <p:stCondLst>
                              <p:cond delay="250"/>
                            </p:stCondLst>
                            <p:childTnLst>
                              <p:par>
                                <p:cTn id="28" presetID="16" presetClass="entr" presetSubtype="21"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arly to Bed Early to Rise - 3D Animation English(144P)_1">
            <a:hlinkClick r:id="" action="ppaction://media"/>
            <a:extLst>
              <a:ext uri="{FF2B5EF4-FFF2-40B4-BE49-F238E27FC236}">
                <a16:creationId xmlns:a16="http://schemas.microsoft.com/office/drawing/2014/main" id="{3F3F3B71-104D-45BD-83E4-A1148326129C}"/>
              </a:ext>
            </a:extLst>
          </p:cNvPr>
          <p:cNvPicPr>
            <a:picLocks noChangeAspect="1"/>
          </p:cNvPicPr>
          <p:nvPr>
            <a:videoFile r:link="rId1"/>
            <p:extLst>
              <p:ext uri="{DAA4B4D4-6D71-4841-9C94-3DE7FCFB9230}">
                <p14:media xmlns:p14="http://schemas.microsoft.com/office/powerpoint/2010/main" r:embed="rId2">
                  <p14:trim st="2641" end="3506.9999"/>
                </p14:media>
              </p:ext>
            </p:extLst>
          </p:nvPr>
        </p:nvPicPr>
        <p:blipFill>
          <a:blip r:embed="rId5"/>
          <a:stretch>
            <a:fillRect/>
          </a:stretch>
        </p:blipFill>
        <p:spPr>
          <a:xfrm>
            <a:off x="569626" y="1091456"/>
            <a:ext cx="11017771" cy="5428613"/>
          </a:xfrm>
          <a:prstGeom prst="rect">
            <a:avLst/>
          </a:prstGeom>
        </p:spPr>
      </p:pic>
      <p:sp>
        <p:nvSpPr>
          <p:cNvPr id="2" name="TextBox 1">
            <a:extLst>
              <a:ext uri="{FF2B5EF4-FFF2-40B4-BE49-F238E27FC236}">
                <a16:creationId xmlns:a16="http://schemas.microsoft.com/office/drawing/2014/main" id="{2C94B287-AEDE-4B95-A6A2-FFB2E2EC4829}"/>
              </a:ext>
            </a:extLst>
          </p:cNvPr>
          <p:cNvSpPr txBox="1"/>
          <p:nvPr/>
        </p:nvSpPr>
        <p:spPr>
          <a:xfrm>
            <a:off x="635310" y="3327121"/>
            <a:ext cx="10929577" cy="3046988"/>
          </a:xfrm>
          <a:prstGeom prst="rect">
            <a:avLst/>
          </a:prstGeom>
          <a:gradFill flip="none" rotWithShape="1">
            <a:gsLst>
              <a:gs pos="77000">
                <a:schemeClr val="accent2">
                  <a:lumMod val="110000"/>
                  <a:satMod val="105000"/>
                  <a:tint val="67000"/>
                </a:schemeClr>
              </a:gs>
              <a:gs pos="72000">
                <a:schemeClr val="accent2">
                  <a:lumMod val="105000"/>
                  <a:satMod val="103000"/>
                  <a:tint val="73000"/>
                </a:schemeClr>
              </a:gs>
              <a:gs pos="0">
                <a:schemeClr val="accent2">
                  <a:lumMod val="105000"/>
                  <a:satMod val="109000"/>
                  <a:tint val="81000"/>
                </a:schemeClr>
              </a:gs>
            </a:gsLst>
            <a:path path="shape">
              <a:fillToRect l="50000" t="50000" r="50000" b="50000"/>
            </a:path>
            <a:tileRect/>
          </a:gradFill>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3200" dirty="0">
                <a:ln w="0"/>
                <a:solidFill>
                  <a:srgbClr val="FF3399"/>
                </a:solidFill>
                <a:effectLst>
                  <a:outerShdw blurRad="50800" dist="38100" dir="8100000" algn="tr" rotWithShape="0">
                    <a:prstClr val="black">
                      <a:alpha val="40000"/>
                    </a:prstClr>
                  </a:outerShdw>
                </a:effectLst>
              </a:rPr>
              <a:t>There is an old saying</a:t>
            </a:r>
            <a:r>
              <a:rPr lang="en-US" sz="3200" dirty="0">
                <a:ln w="0"/>
                <a:solidFill>
                  <a:srgbClr val="FFFF00"/>
                </a:solidFill>
                <a:effectLst>
                  <a:outerShdw blurRad="50800" dist="38100" dir="8100000" algn="tr" rotWithShape="0">
                    <a:prstClr val="black">
                      <a:alpha val="40000"/>
                    </a:prstClr>
                  </a:outerShdw>
                </a:effectLst>
              </a:rPr>
              <a:t>: </a:t>
            </a:r>
            <a:r>
              <a:rPr lang="en-US" sz="3200" dirty="0">
                <a:blipFill>
                  <a:blip r:embed="rId6"/>
                  <a:tile tx="0" ty="0" sx="100000" sy="100000" flip="none" algn="tl"/>
                </a:blipFill>
                <a:effectLst>
                  <a:outerShdw blurRad="50800" dist="38100" dir="8100000" algn="tr" rotWithShape="0">
                    <a:prstClr val="black">
                      <a:alpha val="40000"/>
                    </a:prstClr>
                  </a:outerShdw>
                </a:effectLst>
              </a:rPr>
              <a:t>‘Early to bed and early rise </a:t>
            </a:r>
          </a:p>
          <a:p>
            <a:pPr algn="just"/>
            <a:r>
              <a:rPr lang="en-US" sz="3200" dirty="0">
                <a:blipFill>
                  <a:blip r:embed="rId6"/>
                  <a:tile tx="0" ty="0" sx="100000" sy="100000" flip="none" algn="tl"/>
                </a:blipFill>
                <a:effectLst>
                  <a:outerShdw blurRad="50800" dist="38100" dir="8100000" algn="tr" rotWithShape="0">
                    <a:prstClr val="black">
                      <a:alpha val="40000"/>
                    </a:prstClr>
                  </a:outerShdw>
                </a:effectLst>
              </a:rPr>
              <a:t>                                       Makes a man healthy, wealthy and wise.’</a:t>
            </a:r>
          </a:p>
          <a:p>
            <a:pPr algn="just"/>
            <a:r>
              <a:rPr lang="en-US" sz="3200" dirty="0">
                <a:solidFill>
                  <a:sysClr val="windowText" lastClr="000000"/>
                </a:solidFill>
                <a:effectLst>
                  <a:outerShdw blurRad="50800" dist="38100" dir="8100000" algn="tr" rotWithShape="0">
                    <a:prstClr val="black">
                      <a:alpha val="40000"/>
                    </a:prstClr>
                  </a:outerShdw>
                </a:effectLst>
              </a:rPr>
              <a:t>So, we should not keep late hours. We should go to bed early at night and rise early in the morning. Peace of mind is another condition for good health. So we must not worry over small things of life.</a:t>
            </a:r>
          </a:p>
        </p:txBody>
      </p:sp>
      <p:sp>
        <p:nvSpPr>
          <p:cNvPr id="4" name="TextBox 3">
            <a:extLst>
              <a:ext uri="{FF2B5EF4-FFF2-40B4-BE49-F238E27FC236}">
                <a16:creationId xmlns:a16="http://schemas.microsoft.com/office/drawing/2014/main" id="{D864C969-F4E0-41B7-B2DA-3C181CC3AF2B}"/>
              </a:ext>
            </a:extLst>
          </p:cNvPr>
          <p:cNvSpPr txBox="1"/>
          <p:nvPr/>
        </p:nvSpPr>
        <p:spPr>
          <a:xfrm>
            <a:off x="590339" y="206126"/>
            <a:ext cx="10929577" cy="830997"/>
          </a:xfrm>
          <a:prstGeom prst="rect">
            <a:avLst/>
          </a:prstGeom>
          <a:solidFill>
            <a:srgbClr val="002060"/>
          </a:solidFill>
          <a:ln>
            <a:noFill/>
          </a:ln>
          <a:effectLst/>
          <a:scene3d>
            <a:camera prst="orthographicFront">
              <a:rot lat="0" lon="0" rev="0"/>
            </a:camera>
            <a:lightRig rig="chilly" dir="t">
              <a:rot lat="0" lon="0" rev="18480000"/>
            </a:lightRig>
          </a:scene3d>
          <a:sp3d prstMaterial="clear">
            <a:bevelT h="635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800" dirty="0">
                <a:ln w="0"/>
                <a:solidFill>
                  <a:srgbClr val="FF3399"/>
                </a:solidFill>
                <a:effectLst>
                  <a:outerShdw blurRad="50800" dist="38100" dir="8100000" algn="tr" rotWithShape="0">
                    <a:prstClr val="black">
                      <a:alpha val="40000"/>
                    </a:prstClr>
                  </a:outerShdw>
                </a:effectLst>
              </a:rPr>
              <a:t>Dear students, lets watch a video.</a:t>
            </a:r>
            <a:endParaRPr lang="en-US" sz="4800" dirty="0">
              <a:solidFill>
                <a:sysClr val="windowText" lastClr="000000"/>
              </a:solidFill>
              <a:effectLst>
                <a:outerShdw blurRad="50800" dist="38100" dir="8100000" algn="tr" rotWithShape="0">
                  <a:prstClr val="black">
                    <a:alpha val="40000"/>
                  </a:prstClr>
                </a:outerShdw>
              </a:effectLst>
            </a:endParaRPr>
          </a:p>
        </p:txBody>
      </p:sp>
      <p:sp>
        <p:nvSpPr>
          <p:cNvPr id="6" name="TextBox 5">
            <a:extLst>
              <a:ext uri="{FF2B5EF4-FFF2-40B4-BE49-F238E27FC236}">
                <a16:creationId xmlns:a16="http://schemas.microsoft.com/office/drawing/2014/main" id="{9B81CECB-9940-46B0-9A5F-3E5B21FF553B}"/>
              </a:ext>
            </a:extLst>
          </p:cNvPr>
          <p:cNvSpPr txBox="1"/>
          <p:nvPr/>
        </p:nvSpPr>
        <p:spPr>
          <a:xfrm>
            <a:off x="575349" y="1120527"/>
            <a:ext cx="10929577" cy="1754326"/>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dirty="0">
                <a:ln w="0"/>
                <a:solidFill>
                  <a:schemeClr val="tx1"/>
                </a:solidFill>
                <a:effectLst>
                  <a:outerShdw blurRad="50800" dist="38100" dir="8100000" algn="tr" rotWithShape="0">
                    <a:prstClr val="black">
                      <a:alpha val="40000"/>
                    </a:prstClr>
                  </a:outerShdw>
                </a:effectLst>
              </a:rPr>
              <a:t>Dear students, </a:t>
            </a:r>
            <a:r>
              <a:rPr lang="en-US" sz="3600" dirty="0">
                <a:ln w="0"/>
                <a:blipFill>
                  <a:blip r:embed="rId7"/>
                  <a:tile tx="0" ty="0" sx="100000" sy="100000" flip="none" algn="tl"/>
                </a:blipFill>
                <a:effectLst>
                  <a:outerShdw blurRad="50800" dist="38100" dir="8100000" algn="tr" rotWithShape="0">
                    <a:prstClr val="black">
                      <a:alpha val="40000"/>
                    </a:prstClr>
                  </a:outerShdw>
                </a:effectLst>
              </a:rPr>
              <a:t>do you go early to bed and early to rise?</a:t>
            </a:r>
          </a:p>
          <a:p>
            <a:pPr algn="ctr"/>
            <a:r>
              <a:rPr lang="en-US" sz="3600" dirty="0">
                <a:ln w="0"/>
                <a:blipFill>
                  <a:blip r:embed="rId7"/>
                  <a:tile tx="0" ty="0" sx="100000" sy="100000" flip="none" algn="tl"/>
                </a:blipFill>
                <a:effectLst>
                  <a:outerShdw blurRad="50800" dist="38100" dir="8100000" algn="tr" rotWithShape="0">
                    <a:prstClr val="black">
                      <a:alpha val="40000"/>
                    </a:prstClr>
                  </a:outerShdw>
                </a:effectLst>
              </a:rPr>
              <a:t>                                                  When do you go to bed?</a:t>
            </a:r>
          </a:p>
          <a:p>
            <a:pPr algn="ctr"/>
            <a:r>
              <a:rPr lang="en-US" sz="3600" dirty="0">
                <a:ln w="0"/>
                <a:blipFill>
                  <a:blip r:embed="rId7"/>
                  <a:tile tx="0" ty="0" sx="100000" sy="100000" flip="none" algn="tl"/>
                </a:blipFill>
                <a:effectLst>
                  <a:outerShdw blurRad="50800" dist="38100" dir="8100000" algn="tr" rotWithShape="0">
                    <a:prstClr val="black">
                      <a:alpha val="40000"/>
                    </a:prstClr>
                  </a:outerShdw>
                </a:effectLst>
              </a:rPr>
              <a:t>                                                      When do you get up?</a:t>
            </a:r>
            <a:endParaRPr lang="en-US" sz="3600" dirty="0">
              <a:blipFill>
                <a:blip r:embed="rId7"/>
                <a:tile tx="0" ty="0" sx="100000" sy="100000" flip="none" algn="tl"/>
              </a:blip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66229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par>
                                <p:cTn id="8" presetID="1" presetClass="mediacall" presetSubtype="0" fill="hold" nodeType="withEffect">
                                  <p:stCondLst>
                                    <p:cond delay="0"/>
                                  </p:stCondLst>
                                  <p:childTnLst>
                                    <p:cmd type="call" cmd="playFrom(0.0)">
                                      <p:cBhvr>
                                        <p:cTn id="9" dur="86291" fill="hold"/>
                                        <p:tgtEl>
                                          <p:spTgt spid="7"/>
                                        </p:tgtEl>
                                      </p:cBhvr>
                                    </p:cmd>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1"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250" fill="hold"/>
                                        <p:tgtEl>
                                          <p:spTgt spid="6"/>
                                        </p:tgtEl>
                                        <p:attrNameLst>
                                          <p:attrName>ppt_y</p:attrName>
                                        </p:attrNameLst>
                                      </p:cBhvr>
                                      <p:tavLst>
                                        <p:tav tm="0">
                                          <p:val>
                                            <p:strVal val="#ppt_y"/>
                                          </p:val>
                                        </p:tav>
                                        <p:tav tm="100000">
                                          <p:val>
                                            <p:strVal val="#ppt_y"/>
                                          </p:val>
                                        </p:tav>
                                      </p:tavLst>
                                    </p:anim>
                                    <p:anim calcmode="lin" valueType="num">
                                      <p:cBhvr>
                                        <p:cTn id="16"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50" tmFilter="0,0; .5, 1; 1, 1"/>
                                        <p:tgtEl>
                                          <p:spTgt spid="6"/>
                                        </p:tgtEl>
                                      </p:cBhvr>
                                    </p:animEffec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lt">
                                    <p:tmPct val="10000"/>
                                  </p:iterate>
                                  <p:childTnLst>
                                    <p:set>
                                      <p:cBhvr>
                                        <p:cTn id="22" dur="1" fill="hold">
                                          <p:stCondLst>
                                            <p:cond delay="0"/>
                                          </p:stCondLst>
                                        </p:cTn>
                                        <p:tgtEl>
                                          <p:spTgt spid="2"/>
                                        </p:tgtEl>
                                        <p:attrNameLst>
                                          <p:attrName>style.visibility</p:attrName>
                                        </p:attrNameLst>
                                      </p:cBhvr>
                                      <p:to>
                                        <p:strVal val="visible"/>
                                      </p:to>
                                    </p:set>
                                    <p:animEffect transition="in" filter="wipe(left)">
                                      <p:cBhvr>
                                        <p:cTn id="23"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4" fill="hold" display="0">
                  <p:stCondLst>
                    <p:cond delay="indefinite"/>
                  </p:stCondLst>
                </p:cTn>
                <p:tgtEl>
                  <p:spTgt spid="7"/>
                </p:tgtEl>
              </p:cMediaNode>
            </p:video>
          </p:childTnLst>
        </p:cTn>
      </p:par>
    </p:tnLst>
    <p:bldLst>
      <p:bldP spid="2" grpId="0" animBg="1"/>
      <p:bldP spid="4"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D19C79-7733-47D4-AD44-48628314CA33}"/>
              </a:ext>
            </a:extLst>
          </p:cNvPr>
          <p:cNvSpPr txBox="1"/>
          <p:nvPr/>
        </p:nvSpPr>
        <p:spPr>
          <a:xfrm>
            <a:off x="10418977" y="102852"/>
            <a:ext cx="1616765" cy="707886"/>
          </a:xfrm>
          <a:prstGeom prst="rect">
            <a:avLst/>
          </a:prstGeom>
          <a:blipFill>
            <a:blip r:embed="rId3"/>
            <a:tile tx="0" ty="0" sx="100000" sy="100000" flip="none" algn="tl"/>
          </a:blipFill>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dirty="0"/>
              <a:t>Group work</a:t>
            </a:r>
          </a:p>
          <a:p>
            <a:pPr algn="ctr"/>
            <a:r>
              <a:rPr lang="en-US" sz="2000" dirty="0"/>
              <a:t>6 mins</a:t>
            </a:r>
          </a:p>
        </p:txBody>
      </p:sp>
      <p:sp>
        <p:nvSpPr>
          <p:cNvPr id="3" name="TextBox 2">
            <a:extLst>
              <a:ext uri="{FF2B5EF4-FFF2-40B4-BE49-F238E27FC236}">
                <a16:creationId xmlns:a16="http://schemas.microsoft.com/office/drawing/2014/main" id="{6899544A-E879-4AA8-9D1A-9169FF96FD7B}"/>
              </a:ext>
            </a:extLst>
          </p:cNvPr>
          <p:cNvSpPr txBox="1"/>
          <p:nvPr/>
        </p:nvSpPr>
        <p:spPr>
          <a:xfrm>
            <a:off x="3252432" y="388658"/>
            <a:ext cx="6191371" cy="584775"/>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2700000" scaled="1"/>
            <a:tileRect/>
          </a:gradFill>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dirty="0"/>
              <a:t>Answer the following questions</a:t>
            </a:r>
          </a:p>
        </p:txBody>
      </p:sp>
      <p:sp>
        <p:nvSpPr>
          <p:cNvPr id="4" name="TextBox 3">
            <a:extLst>
              <a:ext uri="{FF2B5EF4-FFF2-40B4-BE49-F238E27FC236}">
                <a16:creationId xmlns:a16="http://schemas.microsoft.com/office/drawing/2014/main" id="{9040D0D0-E609-4026-B57C-AE2DFED8476D}"/>
              </a:ext>
            </a:extLst>
          </p:cNvPr>
          <p:cNvSpPr txBox="1"/>
          <p:nvPr/>
        </p:nvSpPr>
        <p:spPr>
          <a:xfrm>
            <a:off x="757113" y="1164631"/>
            <a:ext cx="11039059" cy="954107"/>
          </a:xfrm>
          <a:prstGeom prst="rect">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2700000" scaled="1"/>
            <a:tileRect/>
          </a:gradFill>
          <a:scene3d>
            <a:camera prst="orthographicFront"/>
            <a:lightRig rig="threePt" dir="t"/>
          </a:scene3d>
          <a:sp3d>
            <a:bevelT w="165100" prst="coolSlant"/>
          </a:sp3d>
        </p:spPr>
        <p:txBody>
          <a:bodyPr wrap="square" rtlCol="0">
            <a:spAutoFit/>
          </a:bodyPr>
          <a:lstStyle/>
          <a:p>
            <a:r>
              <a:rPr lang="en-US" sz="2800" dirty="0"/>
              <a:t>Q1. What is the meaning of proverb, ‘Health is wealth’?</a:t>
            </a:r>
          </a:p>
          <a:p>
            <a:r>
              <a:rPr lang="en-US" sz="2800" dirty="0"/>
              <a:t>Q2. What do you understand by ‘Good Health’?</a:t>
            </a:r>
          </a:p>
        </p:txBody>
      </p:sp>
      <p:sp>
        <p:nvSpPr>
          <p:cNvPr id="5" name="TextBox 4">
            <a:extLst>
              <a:ext uri="{FF2B5EF4-FFF2-40B4-BE49-F238E27FC236}">
                <a16:creationId xmlns:a16="http://schemas.microsoft.com/office/drawing/2014/main" id="{8E02004E-F0A8-4B56-A85C-2F18BB2D728B}"/>
              </a:ext>
            </a:extLst>
          </p:cNvPr>
          <p:cNvSpPr txBox="1"/>
          <p:nvPr/>
        </p:nvSpPr>
        <p:spPr>
          <a:xfrm>
            <a:off x="1593424" y="2763923"/>
            <a:ext cx="8613913" cy="707886"/>
          </a:xfrm>
          <a:prstGeom prst="rect">
            <a:avLst/>
          </a:prstGeom>
          <a:blipFill>
            <a:blip r:embed="rId4"/>
            <a:tile tx="0" ty="0" sx="100000" sy="100000" flip="none" algn="tl"/>
          </a:blipFill>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a:blipFill>
                  <a:blip r:embed="rId5"/>
                  <a:tile tx="0" ty="0" sx="100000" sy="100000" flip="none" algn="tl"/>
                </a:blipFill>
              </a:rPr>
              <a:t>Check your answers</a:t>
            </a:r>
          </a:p>
        </p:txBody>
      </p:sp>
      <p:sp>
        <p:nvSpPr>
          <p:cNvPr id="6" name="TextBox 5">
            <a:extLst>
              <a:ext uri="{FF2B5EF4-FFF2-40B4-BE49-F238E27FC236}">
                <a16:creationId xmlns:a16="http://schemas.microsoft.com/office/drawing/2014/main" id="{6C0CE47B-1F59-44CD-A8C3-C9A1E19BC550}"/>
              </a:ext>
            </a:extLst>
          </p:cNvPr>
          <p:cNvSpPr txBox="1"/>
          <p:nvPr/>
        </p:nvSpPr>
        <p:spPr>
          <a:xfrm>
            <a:off x="436530" y="3541112"/>
            <a:ext cx="11343861" cy="1384995"/>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2700000" scaled="1"/>
            <a:tileRect/>
          </a:gradFill>
          <a:scene3d>
            <a:camera prst="orthographicFront"/>
            <a:lightRig rig="threePt" dir="t"/>
          </a:scene3d>
          <a:sp3d>
            <a:bevelT prst="relaxedInset"/>
          </a:sp3d>
        </p:spPr>
        <p:txBody>
          <a:bodyPr wrap="square" rtlCol="0">
            <a:spAutoFit/>
          </a:bodyPr>
          <a:lstStyle/>
          <a:p>
            <a:r>
              <a:rPr lang="en-US" sz="2800" dirty="0">
                <a:effectLst>
                  <a:outerShdw blurRad="50800" dist="38100" dir="8100000" algn="tr" rotWithShape="0">
                    <a:prstClr val="black">
                      <a:alpha val="40000"/>
                    </a:prstClr>
                  </a:outerShdw>
                </a:effectLst>
              </a:rPr>
              <a:t>Ans1. The meaning of proverb ‘Health is wealth’ is health is equally valuable     </a:t>
            </a:r>
          </a:p>
          <a:p>
            <a:r>
              <a:rPr lang="en-US" sz="2800" dirty="0">
                <a:effectLst>
                  <a:outerShdw blurRad="50800" dist="38100" dir="8100000" algn="tr" rotWithShape="0">
                    <a:prstClr val="black">
                      <a:alpha val="40000"/>
                    </a:prstClr>
                  </a:outerShdw>
                </a:effectLst>
              </a:rPr>
              <a:t>          as gold or any other personal possessions. This is said because one can  </a:t>
            </a:r>
          </a:p>
          <a:p>
            <a:r>
              <a:rPr lang="en-US" sz="2800" dirty="0">
                <a:effectLst>
                  <a:outerShdw blurRad="50800" dist="38100" dir="8100000" algn="tr" rotWithShape="0">
                    <a:prstClr val="black">
                      <a:alpha val="40000"/>
                    </a:prstClr>
                  </a:outerShdw>
                </a:effectLst>
              </a:rPr>
              <a:t>          not enjoy one’s vast wealth unless one possess good health.</a:t>
            </a:r>
          </a:p>
        </p:txBody>
      </p:sp>
      <p:sp>
        <p:nvSpPr>
          <p:cNvPr id="9" name="TextBox 8">
            <a:extLst>
              <a:ext uri="{FF2B5EF4-FFF2-40B4-BE49-F238E27FC236}">
                <a16:creationId xmlns:a16="http://schemas.microsoft.com/office/drawing/2014/main" id="{1E3517BA-19E1-4550-901A-41B764F284A5}"/>
              </a:ext>
            </a:extLst>
          </p:cNvPr>
          <p:cNvSpPr txBox="1"/>
          <p:nvPr/>
        </p:nvSpPr>
        <p:spPr>
          <a:xfrm>
            <a:off x="423278" y="5025356"/>
            <a:ext cx="11343861" cy="954107"/>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2700000" scaled="1"/>
            <a:tileRect/>
          </a:gradFill>
          <a:scene3d>
            <a:camera prst="orthographicFront"/>
            <a:lightRig rig="threePt" dir="t"/>
          </a:scene3d>
          <a:sp3d>
            <a:bevelT prst="relaxedInset"/>
          </a:sp3d>
        </p:spPr>
        <p:txBody>
          <a:bodyPr wrap="square" rtlCol="0">
            <a:spAutoFit/>
          </a:bodyPr>
          <a:lstStyle/>
          <a:p>
            <a:r>
              <a:rPr lang="en-US" sz="2800" dirty="0">
                <a:effectLst>
                  <a:outerShdw blurRad="50800" dist="38100" dir="8100000" algn="tr" rotWithShape="0">
                    <a:prstClr val="black">
                      <a:alpha val="40000"/>
                    </a:prstClr>
                  </a:outerShdw>
                </a:effectLst>
              </a:rPr>
              <a:t>Ans2. By ‘Good Health’ we mean healthy body free from diseases. It refers to  </a:t>
            </a:r>
          </a:p>
          <a:p>
            <a:r>
              <a:rPr lang="en-US" sz="2800" dirty="0">
                <a:effectLst>
                  <a:outerShdw blurRad="50800" dist="38100" dir="8100000" algn="tr" rotWithShape="0">
                    <a:prstClr val="black">
                      <a:alpha val="40000"/>
                    </a:prstClr>
                  </a:outerShdw>
                </a:effectLst>
              </a:rPr>
              <a:t>          soundness of body and mind.</a:t>
            </a:r>
          </a:p>
        </p:txBody>
      </p:sp>
    </p:spTree>
    <p:extLst>
      <p:ext uri="{BB962C8B-B14F-4D97-AF65-F5344CB8AC3E}">
        <p14:creationId xmlns:p14="http://schemas.microsoft.com/office/powerpoint/2010/main" val="114369415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subTnLst>
                                    <p:audio>
                                      <p:cMediaNode>
                                        <p:cTn display="0" masterRel="sameClick">
                                          <p:stCondLst>
                                            <p:cond evt="begin" delay="0">
                                              <p:tn val="18"/>
                                            </p:cond>
                                          </p:stCondLst>
                                          <p:endCondLst>
                                            <p:cond evt="onStopAudio" delay="0">
                                              <p:tgtEl>
                                                <p:sldTgt/>
                                              </p:tgtEl>
                                            </p:cond>
                                          </p:endCondLst>
                                        </p:cTn>
                                        <p:tgtEl>
                                          <p:sndTgt r:embed="rId2" name="laser.wav"/>
                                        </p:tgtEl>
                                      </p:cMediaNode>
                                    </p:audio>
                                  </p:sub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subTnLst>
                                    <p:audio>
                                      <p:cMediaNode>
                                        <p:cTn display="0" masterRel="sameClick">
                                          <p:stCondLst>
                                            <p:cond evt="begin" delay="0">
                                              <p:tn val="22"/>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65120B-D1C4-4B2F-A13C-216C6766DD33}"/>
              </a:ext>
            </a:extLst>
          </p:cNvPr>
          <p:cNvSpPr txBox="1"/>
          <p:nvPr/>
        </p:nvSpPr>
        <p:spPr>
          <a:xfrm>
            <a:off x="334781" y="117693"/>
            <a:ext cx="11449878" cy="6370975"/>
          </a:xfrm>
          <a:prstGeom prst="rect">
            <a:avLst/>
          </a:prstGeom>
          <a:gradFill flip="none" rotWithShape="1">
            <a:gsLst>
              <a:gs pos="0">
                <a:schemeClr val="accent1">
                  <a:tint val="66000"/>
                  <a:satMod val="160000"/>
                </a:schemeClr>
              </a:gs>
              <a:gs pos="42000">
                <a:schemeClr val="accent1">
                  <a:tint val="44500"/>
                  <a:satMod val="160000"/>
                </a:schemeClr>
              </a:gs>
              <a:gs pos="59000">
                <a:schemeClr val="accent1">
                  <a:tint val="23500"/>
                  <a:satMod val="160000"/>
                </a:schemeClr>
              </a:gs>
            </a:gsLst>
            <a:path path="shape">
              <a:fillToRect l="50000" t="50000" r="50000" b="50000"/>
            </a:path>
            <a:tileRect/>
          </a:gradFill>
          <a:ln w="38100">
            <a:solidFill>
              <a:srgbClr val="FF006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buAutoNum type="alphaLcParenBoth"/>
            </a:pPr>
            <a:endParaRPr lang="en-US" sz="2400" dirty="0">
              <a:solidFill>
                <a:srgbClr val="002060"/>
              </a:solidFill>
            </a:endParaRPr>
          </a:p>
          <a:p>
            <a:pPr marL="342900" indent="-342900">
              <a:buAutoNum type="alphaLcParenBoth"/>
            </a:pPr>
            <a:r>
              <a:rPr lang="en-US" sz="2400" dirty="0">
                <a:solidFill>
                  <a:srgbClr val="002060"/>
                </a:solidFill>
              </a:rPr>
              <a:t> A healthy person is one who ----</a:t>
            </a:r>
          </a:p>
          <a:p>
            <a:r>
              <a:rPr lang="en-US" sz="2400" dirty="0"/>
              <a:t>	</a:t>
            </a:r>
            <a:r>
              <a:rPr lang="en-US" sz="2400" dirty="0" err="1"/>
              <a:t>i</a:t>
            </a:r>
            <a:r>
              <a:rPr lang="en-US" sz="2400" dirty="0"/>
              <a:t>. is physically and mentally sound		ii. eats good food	iii. has a lot of </a:t>
            </a:r>
          </a:p>
          <a:p>
            <a:r>
              <a:rPr lang="en-US" sz="2400" dirty="0"/>
              <a:t>             wealth.	iv. is over wealth</a:t>
            </a:r>
          </a:p>
          <a:p>
            <a:r>
              <a:rPr lang="en-US" sz="2400" dirty="0">
                <a:solidFill>
                  <a:srgbClr val="002060"/>
                </a:solidFill>
              </a:rPr>
              <a:t>(b) The phrase ‘to keep late hours’ means----</a:t>
            </a:r>
          </a:p>
          <a:p>
            <a:r>
              <a:rPr lang="en-US" sz="2400" dirty="0"/>
              <a:t>	</a:t>
            </a:r>
            <a:r>
              <a:rPr lang="en-US" sz="2400" dirty="0" err="1"/>
              <a:t>i</a:t>
            </a:r>
            <a:r>
              <a:rPr lang="en-US" sz="2400" dirty="0"/>
              <a:t>. to go to bed late		ii. to wake up late in the morning	iii. to do things </a:t>
            </a:r>
          </a:p>
          <a:p>
            <a:r>
              <a:rPr lang="en-US" sz="2400" dirty="0"/>
              <a:t>            late always iv. to be late for the class</a:t>
            </a:r>
          </a:p>
          <a:p>
            <a:r>
              <a:rPr lang="en-US" sz="2400" dirty="0">
                <a:solidFill>
                  <a:srgbClr val="002060"/>
                </a:solidFill>
              </a:rPr>
              <a:t>(c) We need to eat -----</a:t>
            </a:r>
          </a:p>
          <a:p>
            <a:r>
              <a:rPr lang="en-US" sz="2400" dirty="0"/>
              <a:t>	</a:t>
            </a:r>
            <a:r>
              <a:rPr lang="en-US" sz="2400" dirty="0" err="1"/>
              <a:t>i</a:t>
            </a:r>
            <a:r>
              <a:rPr lang="en-US" sz="2400" dirty="0"/>
              <a:t>. rich food		ii. balanced diet		iii. little food	iv. lot of food</a:t>
            </a:r>
          </a:p>
          <a:p>
            <a:r>
              <a:rPr lang="en-US" sz="2400" dirty="0">
                <a:solidFill>
                  <a:srgbClr val="002060"/>
                </a:solidFill>
              </a:rPr>
              <a:t>(d) Possession means ----</a:t>
            </a:r>
          </a:p>
          <a:p>
            <a:r>
              <a:rPr lang="en-US" sz="2400" dirty="0"/>
              <a:t>	</a:t>
            </a:r>
            <a:r>
              <a:rPr lang="en-US" sz="2400" dirty="0" err="1"/>
              <a:t>i</a:t>
            </a:r>
            <a:r>
              <a:rPr lang="en-US" sz="2400" dirty="0"/>
              <a:t>. estate	ii. foundation	iii. state	iv. step</a:t>
            </a:r>
          </a:p>
          <a:p>
            <a:r>
              <a:rPr lang="en-US" sz="2400" dirty="0">
                <a:solidFill>
                  <a:srgbClr val="002060"/>
                </a:solidFill>
              </a:rPr>
              <a:t>(e) Essential means -----</a:t>
            </a:r>
          </a:p>
          <a:p>
            <a:r>
              <a:rPr lang="en-US" sz="2400" dirty="0"/>
              <a:t>	</a:t>
            </a:r>
            <a:r>
              <a:rPr lang="en-US" sz="2400" dirty="0" err="1"/>
              <a:t>i</a:t>
            </a:r>
            <a:r>
              <a:rPr lang="en-US" sz="2400" dirty="0"/>
              <a:t>. rare 	ii. avoidable	iii. uncommon iv. necessary </a:t>
            </a:r>
          </a:p>
          <a:p>
            <a:r>
              <a:rPr lang="en-US" sz="2400" dirty="0">
                <a:solidFill>
                  <a:srgbClr val="002060"/>
                </a:solidFill>
              </a:rPr>
              <a:t>(f) Disease –free body is recognized as ---</a:t>
            </a:r>
          </a:p>
          <a:p>
            <a:r>
              <a:rPr lang="en-US" sz="2400" dirty="0"/>
              <a:t>	</a:t>
            </a:r>
            <a:r>
              <a:rPr lang="en-US" sz="2400" dirty="0" err="1"/>
              <a:t>i</a:t>
            </a:r>
            <a:r>
              <a:rPr lang="en-US" sz="2400" dirty="0"/>
              <a:t>. health	ii. poor health 		iii. sound health	iv. bad health</a:t>
            </a:r>
          </a:p>
          <a:p>
            <a:r>
              <a:rPr lang="en-US" sz="2400" dirty="0">
                <a:solidFill>
                  <a:srgbClr val="002060"/>
                </a:solidFill>
              </a:rPr>
              <a:t>(g) To keep ourselves healthy, we have to take ----</a:t>
            </a:r>
          </a:p>
          <a:p>
            <a:r>
              <a:rPr lang="en-US" sz="2400" dirty="0"/>
              <a:t>	</a:t>
            </a:r>
            <a:r>
              <a:rPr lang="en-US" sz="2400" dirty="0" err="1"/>
              <a:t>i</a:t>
            </a:r>
            <a:r>
              <a:rPr lang="en-US" sz="2400" dirty="0"/>
              <a:t>. physical exercise	ii. balanced diet	iii. rich food	iv. Both (</a:t>
            </a:r>
            <a:r>
              <a:rPr lang="en-US" sz="2400" dirty="0" err="1"/>
              <a:t>i</a:t>
            </a:r>
            <a:r>
              <a:rPr lang="en-US" sz="2400" dirty="0"/>
              <a:t>) and (ii)</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9CD53C8-12B0-469C-BAB3-3F967628F200}"/>
                  </a:ext>
                </a:extLst>
              </p:cNvPr>
              <p:cNvSpPr/>
              <p:nvPr/>
            </p:nvSpPr>
            <p:spPr>
              <a:xfrm>
                <a:off x="1203750" y="956859"/>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4" name="Rectangle 3">
                <a:extLst>
                  <a:ext uri="{FF2B5EF4-FFF2-40B4-BE49-F238E27FC236}">
                    <a16:creationId xmlns:a16="http://schemas.microsoft.com/office/drawing/2014/main" id="{F9CD53C8-12B0-469C-BAB3-3F967628F200}"/>
                  </a:ext>
                </a:extLst>
              </p:cNvPr>
              <p:cNvSpPr>
                <a:spLocks noRot="1" noChangeAspect="1" noMove="1" noResize="1" noEditPoints="1" noAdjustHandles="1" noChangeArrowheads="1" noChangeShapeType="1" noTextEdit="1"/>
              </p:cNvSpPr>
              <p:nvPr/>
            </p:nvSpPr>
            <p:spPr>
              <a:xfrm>
                <a:off x="1203750" y="956859"/>
                <a:ext cx="519032" cy="355106"/>
              </a:xfrm>
              <a:prstGeom prst="rect">
                <a:avLst/>
              </a:prstGeom>
              <a:blipFill>
                <a:blip r:embed="rId3"/>
                <a:stretch>
                  <a:fillRect l="-13953" t="-534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32ECB46-C26B-46E6-988A-43B58BEB2D00}"/>
                  </a:ext>
                </a:extLst>
              </p:cNvPr>
              <p:cNvSpPr/>
              <p:nvPr/>
            </p:nvSpPr>
            <p:spPr>
              <a:xfrm>
                <a:off x="1177246" y="2056789"/>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5" name="Rectangle 4">
                <a:extLst>
                  <a:ext uri="{FF2B5EF4-FFF2-40B4-BE49-F238E27FC236}">
                    <a16:creationId xmlns:a16="http://schemas.microsoft.com/office/drawing/2014/main" id="{832ECB46-C26B-46E6-988A-43B58BEB2D00}"/>
                  </a:ext>
                </a:extLst>
              </p:cNvPr>
              <p:cNvSpPr>
                <a:spLocks noRot="1" noChangeAspect="1" noMove="1" noResize="1" noEditPoints="1" noAdjustHandles="1" noChangeArrowheads="1" noChangeShapeType="1" noTextEdit="1"/>
              </p:cNvSpPr>
              <p:nvPr/>
            </p:nvSpPr>
            <p:spPr>
              <a:xfrm>
                <a:off x="1177246" y="2056789"/>
                <a:ext cx="519032" cy="355106"/>
              </a:xfrm>
              <a:prstGeom prst="rect">
                <a:avLst/>
              </a:prstGeom>
              <a:blipFill>
                <a:blip r:embed="rId4"/>
                <a:stretch>
                  <a:fillRect l="-14118" t="-5254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4DB3A5D-7F72-413A-8A25-D9905A6CF9EE}"/>
                  </a:ext>
                </a:extLst>
              </p:cNvPr>
              <p:cNvSpPr/>
              <p:nvPr/>
            </p:nvSpPr>
            <p:spPr>
              <a:xfrm>
                <a:off x="3933698" y="3130215"/>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6" name="Rectangle 5">
                <a:extLst>
                  <a:ext uri="{FF2B5EF4-FFF2-40B4-BE49-F238E27FC236}">
                    <a16:creationId xmlns:a16="http://schemas.microsoft.com/office/drawing/2014/main" id="{B4DB3A5D-7F72-413A-8A25-D9905A6CF9EE}"/>
                  </a:ext>
                </a:extLst>
              </p:cNvPr>
              <p:cNvSpPr>
                <a:spLocks noRot="1" noChangeAspect="1" noMove="1" noResize="1" noEditPoints="1" noAdjustHandles="1" noChangeArrowheads="1" noChangeShapeType="1" noTextEdit="1"/>
              </p:cNvSpPr>
              <p:nvPr/>
            </p:nvSpPr>
            <p:spPr>
              <a:xfrm>
                <a:off x="3933698" y="3130215"/>
                <a:ext cx="519032" cy="355106"/>
              </a:xfrm>
              <a:prstGeom prst="rect">
                <a:avLst/>
              </a:prstGeom>
              <a:blipFill>
                <a:blip r:embed="rId5"/>
                <a:stretch>
                  <a:fillRect l="-14118" t="-5254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92378D8-FE8F-43B3-AE72-B4A9FCC5B7C6}"/>
                  </a:ext>
                </a:extLst>
              </p:cNvPr>
              <p:cNvSpPr/>
              <p:nvPr/>
            </p:nvSpPr>
            <p:spPr>
              <a:xfrm>
                <a:off x="1177245" y="3898842"/>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7" name="Rectangle 6">
                <a:extLst>
                  <a:ext uri="{FF2B5EF4-FFF2-40B4-BE49-F238E27FC236}">
                    <a16:creationId xmlns:a16="http://schemas.microsoft.com/office/drawing/2014/main" id="{C92378D8-FE8F-43B3-AE72-B4A9FCC5B7C6}"/>
                  </a:ext>
                </a:extLst>
              </p:cNvPr>
              <p:cNvSpPr>
                <a:spLocks noRot="1" noChangeAspect="1" noMove="1" noResize="1" noEditPoints="1" noAdjustHandles="1" noChangeArrowheads="1" noChangeShapeType="1" noTextEdit="1"/>
              </p:cNvSpPr>
              <p:nvPr/>
            </p:nvSpPr>
            <p:spPr>
              <a:xfrm>
                <a:off x="1177245" y="3898842"/>
                <a:ext cx="519032" cy="355106"/>
              </a:xfrm>
              <a:prstGeom prst="rect">
                <a:avLst/>
              </a:prstGeom>
              <a:blipFill>
                <a:blip r:embed="rId6"/>
                <a:stretch>
                  <a:fillRect l="-14118" t="-5517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BAB4AD5-F456-48E9-9632-668EC1588989}"/>
                  </a:ext>
                </a:extLst>
              </p:cNvPr>
              <p:cNvSpPr/>
              <p:nvPr/>
            </p:nvSpPr>
            <p:spPr>
              <a:xfrm>
                <a:off x="5961280" y="4561452"/>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8" name="Rectangle 7">
                <a:extLst>
                  <a:ext uri="{FF2B5EF4-FFF2-40B4-BE49-F238E27FC236}">
                    <a16:creationId xmlns:a16="http://schemas.microsoft.com/office/drawing/2014/main" id="{7BAB4AD5-F456-48E9-9632-668EC1588989}"/>
                  </a:ext>
                </a:extLst>
              </p:cNvPr>
              <p:cNvSpPr>
                <a:spLocks noRot="1" noChangeAspect="1" noMove="1" noResize="1" noEditPoints="1" noAdjustHandles="1" noChangeArrowheads="1" noChangeShapeType="1" noTextEdit="1"/>
              </p:cNvSpPr>
              <p:nvPr/>
            </p:nvSpPr>
            <p:spPr>
              <a:xfrm>
                <a:off x="5961280" y="4561452"/>
                <a:ext cx="519032" cy="355106"/>
              </a:xfrm>
              <a:prstGeom prst="rect">
                <a:avLst/>
              </a:prstGeom>
              <a:blipFill>
                <a:blip r:embed="rId7"/>
                <a:stretch>
                  <a:fillRect l="-14118" t="-5254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1A8031E4-0574-4216-81E5-94141D6F393F}"/>
                  </a:ext>
                </a:extLst>
              </p:cNvPr>
              <p:cNvSpPr/>
              <p:nvPr/>
            </p:nvSpPr>
            <p:spPr>
              <a:xfrm>
                <a:off x="5802254" y="5290322"/>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9" name="Rectangle 8">
                <a:extLst>
                  <a:ext uri="{FF2B5EF4-FFF2-40B4-BE49-F238E27FC236}">
                    <a16:creationId xmlns:a16="http://schemas.microsoft.com/office/drawing/2014/main" id="{1A8031E4-0574-4216-81E5-94141D6F393F}"/>
                  </a:ext>
                </a:extLst>
              </p:cNvPr>
              <p:cNvSpPr>
                <a:spLocks noRot="1" noChangeAspect="1" noMove="1" noResize="1" noEditPoints="1" noAdjustHandles="1" noChangeArrowheads="1" noChangeShapeType="1" noTextEdit="1"/>
              </p:cNvSpPr>
              <p:nvPr/>
            </p:nvSpPr>
            <p:spPr>
              <a:xfrm>
                <a:off x="5802254" y="5290322"/>
                <a:ext cx="519032" cy="355106"/>
              </a:xfrm>
              <a:prstGeom prst="rect">
                <a:avLst/>
              </a:prstGeom>
              <a:blipFill>
                <a:blip r:embed="rId8"/>
                <a:stretch>
                  <a:fillRect l="-14118" t="-534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D75CFA4-E082-493E-B567-5305A62B1B0A}"/>
                  </a:ext>
                </a:extLst>
              </p:cNvPr>
              <p:cNvSpPr/>
              <p:nvPr/>
            </p:nvSpPr>
            <p:spPr>
              <a:xfrm>
                <a:off x="8532201" y="6085453"/>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10" name="Rectangle 9">
                <a:extLst>
                  <a:ext uri="{FF2B5EF4-FFF2-40B4-BE49-F238E27FC236}">
                    <a16:creationId xmlns:a16="http://schemas.microsoft.com/office/drawing/2014/main" id="{2D75CFA4-E082-493E-B567-5305A62B1B0A}"/>
                  </a:ext>
                </a:extLst>
              </p:cNvPr>
              <p:cNvSpPr>
                <a:spLocks noRot="1" noChangeAspect="1" noMove="1" noResize="1" noEditPoints="1" noAdjustHandles="1" noChangeArrowheads="1" noChangeShapeType="1" noTextEdit="1"/>
              </p:cNvSpPr>
              <p:nvPr/>
            </p:nvSpPr>
            <p:spPr>
              <a:xfrm>
                <a:off x="8532201" y="6085453"/>
                <a:ext cx="519032" cy="355106"/>
              </a:xfrm>
              <a:prstGeom prst="rect">
                <a:avLst/>
              </a:prstGeom>
              <a:blipFill>
                <a:blip r:embed="rId9"/>
                <a:stretch>
                  <a:fillRect l="-14118" t="-52542"/>
                </a:stretch>
              </a:blipFill>
              <a:ln>
                <a:noFill/>
              </a:ln>
            </p:spPr>
            <p:txBody>
              <a:bodyPr/>
              <a:lstStyle/>
              <a:p>
                <a:r>
                  <a:rPr lang="en-US">
                    <a:noFill/>
                  </a:rPr>
                  <a:t> </a:t>
                </a:r>
              </a:p>
            </p:txBody>
          </p:sp>
        </mc:Fallback>
      </mc:AlternateContent>
      <p:sp>
        <p:nvSpPr>
          <p:cNvPr id="11" name="TextBox 10">
            <a:extLst>
              <a:ext uri="{FF2B5EF4-FFF2-40B4-BE49-F238E27FC236}">
                <a16:creationId xmlns:a16="http://schemas.microsoft.com/office/drawing/2014/main" id="{C50CCCE0-003C-4158-B2EE-2E338652DA8B}"/>
              </a:ext>
            </a:extLst>
          </p:cNvPr>
          <p:cNvSpPr txBox="1"/>
          <p:nvPr/>
        </p:nvSpPr>
        <p:spPr>
          <a:xfrm>
            <a:off x="5239823" y="160765"/>
            <a:ext cx="4121426" cy="569843"/>
          </a:xfrm>
          <a:prstGeom prst="rect">
            <a:avLst/>
          </a:prstGeom>
          <a:gradFill flip="none" rotWithShape="1">
            <a:gsLst>
              <a:gs pos="0">
                <a:srgbClr val="FF3399">
                  <a:tint val="66000"/>
                  <a:satMod val="160000"/>
                </a:srgbClr>
              </a:gs>
              <a:gs pos="50000">
                <a:srgbClr val="FF3399">
                  <a:tint val="44500"/>
                  <a:satMod val="160000"/>
                </a:srgbClr>
              </a:gs>
              <a:gs pos="74000">
                <a:srgbClr val="FF3399">
                  <a:tint val="23500"/>
                  <a:satMod val="160000"/>
                </a:srgbClr>
              </a:gs>
            </a:gsLst>
            <a:path path="shape">
              <a:fillToRect l="50000" t="50000" r="50000" b="50000"/>
            </a:path>
            <a:tileRect/>
          </a:gradFill>
        </p:spPr>
        <p:txBody>
          <a:bodyPr wrap="square" rtlCol="0">
            <a:spAutoFit/>
          </a:bodyPr>
          <a:lstStyle/>
          <a:p>
            <a:endParaRPr lang="en-US" dirty="0"/>
          </a:p>
        </p:txBody>
      </p:sp>
      <p:sp>
        <p:nvSpPr>
          <p:cNvPr id="2" name="TextBox 1">
            <a:extLst>
              <a:ext uri="{FF2B5EF4-FFF2-40B4-BE49-F238E27FC236}">
                <a16:creationId xmlns:a16="http://schemas.microsoft.com/office/drawing/2014/main" id="{391E47D0-2950-44BD-BAFF-8438F4A6282D}"/>
              </a:ext>
            </a:extLst>
          </p:cNvPr>
          <p:cNvSpPr txBox="1"/>
          <p:nvPr/>
        </p:nvSpPr>
        <p:spPr>
          <a:xfrm>
            <a:off x="5312085" y="167386"/>
            <a:ext cx="4267200" cy="646331"/>
          </a:xfrm>
          <a:prstGeom prst="rect">
            <a:avLst/>
          </a:prstGeom>
          <a:noFill/>
        </p:spPr>
        <p:txBody>
          <a:bodyPr wrap="square" rtlCol="0">
            <a:spAutoFit/>
          </a:bodyPr>
          <a:lstStyle/>
          <a:p>
            <a:r>
              <a:rPr lang="en-US" sz="3600" dirty="0"/>
              <a:t>Tick the best answer.</a:t>
            </a:r>
          </a:p>
        </p:txBody>
      </p:sp>
    </p:spTree>
    <p:extLst>
      <p:ext uri="{BB962C8B-B14F-4D97-AF65-F5344CB8AC3E}">
        <p14:creationId xmlns:p14="http://schemas.microsoft.com/office/powerpoint/2010/main" val="334765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par>
                                <p:cTn id="8" presetID="16" presetClass="entr" presetSubtype="37"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out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2" name="laser.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2" name="laser.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2" name="laser.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subTnLst>
                                    <p:audio>
                                      <p:cMediaNode>
                                        <p:cTn display="0" masterRel="sameClick">
                                          <p:stCondLst>
                                            <p:cond evt="begin" delay="0">
                                              <p:tn val="28"/>
                                            </p:cond>
                                          </p:stCondLst>
                                          <p:endCondLst>
                                            <p:cond evt="onStopAudio" delay="0">
                                              <p:tgtEl>
                                                <p:sldTgt/>
                                              </p:tgtEl>
                                            </p:cond>
                                          </p:endCondLst>
                                        </p:cTn>
                                        <p:tgtEl>
                                          <p:sndTgt r:embed="rId2" name="laser.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subTnLst>
                                    <p:audio>
                                      <p:cMediaNode>
                                        <p:cTn display="0" masterRel="sameClick">
                                          <p:stCondLst>
                                            <p:cond evt="begin" delay="0">
                                              <p:tn val="33"/>
                                            </p:cond>
                                          </p:stCondLst>
                                          <p:endCondLst>
                                            <p:cond evt="onStopAudio" delay="0">
                                              <p:tgtEl>
                                                <p:sldTgt/>
                                              </p:tgtEl>
                                            </p:cond>
                                          </p:endCondLst>
                                        </p:cTn>
                                        <p:tgtEl>
                                          <p:sndTgt r:embed="rId2" name="laser.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subTnLst>
                                    <p:audio>
                                      <p:cMediaNode>
                                        <p:cTn display="0" masterRel="sameClick">
                                          <p:stCondLst>
                                            <p:cond evt="begin" delay="0">
                                              <p:tn val="38"/>
                                            </p:cond>
                                          </p:stCondLst>
                                          <p:endCondLst>
                                            <p:cond evt="onStopAudio" delay="0">
                                              <p:tgtEl>
                                                <p:sldTgt/>
                                              </p:tgtEl>
                                            </p:cond>
                                          </p:endCondLst>
                                        </p:cTn>
                                        <p:tgtEl>
                                          <p:sndTgt r:embed="rId2" name="laser.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subTnLst>
                                    <p:audio>
                                      <p:cMediaNode>
                                        <p:cTn display="0" masterRel="sameClick">
                                          <p:stCondLst>
                                            <p:cond evt="begin" delay="0">
                                              <p:tn val="43"/>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ealth">
            <a:hlinkClick r:id="" action="ppaction://media"/>
            <a:extLst>
              <a:ext uri="{FF2B5EF4-FFF2-40B4-BE49-F238E27FC236}">
                <a16:creationId xmlns:a16="http://schemas.microsoft.com/office/drawing/2014/main" id="{E345A797-58AE-4484-809C-A1F9AE24233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
        <p:nvSpPr>
          <p:cNvPr id="2" name="TextBox 1">
            <a:extLst>
              <a:ext uri="{FF2B5EF4-FFF2-40B4-BE49-F238E27FC236}">
                <a16:creationId xmlns:a16="http://schemas.microsoft.com/office/drawing/2014/main" id="{C0D0ED91-E630-4044-9CC2-521089317323}"/>
              </a:ext>
            </a:extLst>
          </p:cNvPr>
          <p:cNvSpPr txBox="1"/>
          <p:nvPr/>
        </p:nvSpPr>
        <p:spPr>
          <a:xfrm>
            <a:off x="9933497" y="223124"/>
            <a:ext cx="2067339" cy="584775"/>
          </a:xfrm>
          <a:prstGeom prst="rect">
            <a:avLst/>
          </a:prstGeom>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t>Evaluation </a:t>
            </a:r>
          </a:p>
        </p:txBody>
      </p:sp>
      <p:sp>
        <p:nvSpPr>
          <p:cNvPr id="3" name="TextBox 2">
            <a:extLst>
              <a:ext uri="{FF2B5EF4-FFF2-40B4-BE49-F238E27FC236}">
                <a16:creationId xmlns:a16="http://schemas.microsoft.com/office/drawing/2014/main" id="{EDFF8845-2E7D-45EB-9AC9-E89B925DC083}"/>
              </a:ext>
            </a:extLst>
          </p:cNvPr>
          <p:cNvSpPr txBox="1"/>
          <p:nvPr/>
        </p:nvSpPr>
        <p:spPr>
          <a:xfrm>
            <a:off x="2971528" y="340646"/>
            <a:ext cx="6160957" cy="769441"/>
          </a:xfrm>
          <a:prstGeom prst="rect">
            <a:avLst/>
          </a:prstGeom>
          <a:noFill/>
        </p:spPr>
        <p:txBody>
          <a:bodyPr wrap="square" rtlCol="0">
            <a:spAutoFit/>
          </a:bodyPr>
          <a:lstStyle/>
          <a:p>
            <a:pPr algn="ctr"/>
            <a:r>
              <a:rPr lang="en-US" sz="4400" dirty="0">
                <a:effectLst>
                  <a:outerShdw blurRad="50800" dist="38100" dir="8100000" algn="tr" rotWithShape="0">
                    <a:prstClr val="black">
                      <a:alpha val="40000"/>
                    </a:prstClr>
                  </a:outerShdw>
                </a:effectLst>
              </a:rPr>
              <a:t>Listen to the CD</a:t>
            </a:r>
          </a:p>
        </p:txBody>
      </p:sp>
      <p:pic>
        <p:nvPicPr>
          <p:cNvPr id="5" name="Picture 4">
            <a:extLst>
              <a:ext uri="{FF2B5EF4-FFF2-40B4-BE49-F238E27FC236}">
                <a16:creationId xmlns:a16="http://schemas.microsoft.com/office/drawing/2014/main" id="{34064FBD-623B-47D6-82B5-D22F25CC65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8446" y="1976409"/>
            <a:ext cx="7360170" cy="3690394"/>
          </a:xfrm>
          <a:prstGeom prst="rect">
            <a:avLst/>
          </a:prstGeom>
        </p:spPr>
      </p:pic>
      <p:sp>
        <p:nvSpPr>
          <p:cNvPr id="6" name="TextBox 5">
            <a:extLst>
              <a:ext uri="{FF2B5EF4-FFF2-40B4-BE49-F238E27FC236}">
                <a16:creationId xmlns:a16="http://schemas.microsoft.com/office/drawing/2014/main" id="{A302546E-EB6B-4CB7-BB7E-FE28F953D0A0}"/>
              </a:ext>
            </a:extLst>
          </p:cNvPr>
          <p:cNvSpPr txBox="1"/>
          <p:nvPr/>
        </p:nvSpPr>
        <p:spPr>
          <a:xfrm>
            <a:off x="212035" y="261133"/>
            <a:ext cx="9607826" cy="769441"/>
          </a:xfrm>
          <a:prstGeom prst="rect">
            <a:avLst/>
          </a:prstGeom>
          <a:solidFill>
            <a:schemeClr val="bg1"/>
          </a:solidFill>
        </p:spPr>
        <p:txBody>
          <a:bodyPr wrap="square" rtlCol="0">
            <a:spAutoFit/>
          </a:bodyPr>
          <a:lstStyle/>
          <a:p>
            <a:pPr algn="ctr"/>
            <a:r>
              <a:rPr lang="en-US" sz="4400" dirty="0">
                <a:effectLst>
                  <a:outerShdw blurRad="50800" dist="38100" dir="8100000" algn="tr" rotWithShape="0">
                    <a:prstClr val="black">
                      <a:alpha val="40000"/>
                    </a:prstClr>
                  </a:outerShdw>
                </a:effectLst>
              </a:rPr>
              <a:t>Now fill the passage from your listening.</a:t>
            </a:r>
          </a:p>
        </p:txBody>
      </p:sp>
      <p:sp>
        <p:nvSpPr>
          <p:cNvPr id="7" name="TextBox 6">
            <a:extLst>
              <a:ext uri="{FF2B5EF4-FFF2-40B4-BE49-F238E27FC236}">
                <a16:creationId xmlns:a16="http://schemas.microsoft.com/office/drawing/2014/main" id="{8FA97212-CBE5-45DD-AD94-6326355C51EE}"/>
              </a:ext>
            </a:extLst>
          </p:cNvPr>
          <p:cNvSpPr txBox="1"/>
          <p:nvPr/>
        </p:nvSpPr>
        <p:spPr>
          <a:xfrm>
            <a:off x="875729" y="1039969"/>
            <a:ext cx="10508105" cy="5016758"/>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en-US" sz="4000" dirty="0">
                <a:solidFill>
                  <a:schemeClr val="bg1"/>
                </a:solidFill>
                <a:effectLst>
                  <a:outerShdw blurRad="50800" dist="38100" dir="8100000" algn="tr" rotWithShape="0">
                    <a:prstClr val="black">
                      <a:alpha val="40000"/>
                    </a:prstClr>
                  </a:outerShdw>
                </a:effectLst>
              </a:rPr>
              <a:t>Good health means healthy body free from (a) --- . It is the most precious (b) ---of a man’s life. Money, wealth  property everything is useless to an (c) ----man. So, everyone should follow the rules of health to (d) ---- a healthy life. Eating a (e) ---- diet and taking regular physical exercise come first in the matter of following the rules of health.</a:t>
            </a:r>
          </a:p>
        </p:txBody>
      </p:sp>
    </p:spTree>
    <p:extLst>
      <p:ext uri="{BB962C8B-B14F-4D97-AF65-F5344CB8AC3E}">
        <p14:creationId xmlns:p14="http://schemas.microsoft.com/office/powerpoint/2010/main" val="375482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195"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subTnLst>
                                    <p:audio>
                                      <p:cMediaNode>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par>
                    <p:cTn id="12" fill="hold">
                      <p:stCondLst>
                        <p:cond delay="indefinite"/>
                      </p:stCondLst>
                      <p:childTnLst>
                        <p:par>
                          <p:cTn id="13" fill="hold">
                            <p:stCondLst>
                              <p:cond delay="0"/>
                            </p:stCondLst>
                            <p:childTnLst>
                              <p:par>
                                <p:cTn id="14" presetID="6" presetClass="entr" presetSubtype="32"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out)">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4"/>
                </p:tgtEl>
              </p:cMediaNode>
            </p:audio>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F0B749-7298-4B81-A07F-8217322E1601}"/>
              </a:ext>
            </a:extLst>
          </p:cNvPr>
          <p:cNvSpPr txBox="1"/>
          <p:nvPr/>
        </p:nvSpPr>
        <p:spPr>
          <a:xfrm>
            <a:off x="914399" y="2593298"/>
            <a:ext cx="10508105" cy="353943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just"/>
            <a:r>
              <a:rPr lang="en-US" sz="3200" dirty="0"/>
              <a:t>Good health means healthy body free from (a) </a:t>
            </a:r>
            <a:r>
              <a:rPr lang="en-US" sz="3200" dirty="0">
                <a:solidFill>
                  <a:srgbClr val="FF3399"/>
                </a:solidFill>
              </a:rPr>
              <a:t>diseases</a:t>
            </a:r>
            <a:r>
              <a:rPr lang="en-US" sz="3200" dirty="0"/>
              <a:t>. It is the most precious (b) </a:t>
            </a:r>
            <a:r>
              <a:rPr lang="en-US" sz="3200" dirty="0">
                <a:solidFill>
                  <a:srgbClr val="FF3399"/>
                </a:solidFill>
              </a:rPr>
              <a:t>possession </a:t>
            </a:r>
            <a:r>
              <a:rPr lang="en-US" sz="3200" dirty="0"/>
              <a:t>of a man’s life. Money, wealth  property everything is useless to an (c) </a:t>
            </a:r>
            <a:r>
              <a:rPr lang="en-US" sz="3200" dirty="0">
                <a:solidFill>
                  <a:srgbClr val="FF3399"/>
                </a:solidFill>
              </a:rPr>
              <a:t>unhealthy </a:t>
            </a:r>
            <a:r>
              <a:rPr lang="en-US" sz="3200" dirty="0"/>
              <a:t>man. So, everyone should follow the rules of health to (d) </a:t>
            </a:r>
            <a:r>
              <a:rPr lang="en-US" sz="3200" dirty="0">
                <a:solidFill>
                  <a:srgbClr val="FF3399"/>
                </a:solidFill>
              </a:rPr>
              <a:t>maintain </a:t>
            </a:r>
            <a:r>
              <a:rPr lang="en-US" sz="3200" dirty="0"/>
              <a:t>a healthy life. Eating a (e) </a:t>
            </a:r>
            <a:r>
              <a:rPr lang="en-US" sz="3200" dirty="0">
                <a:solidFill>
                  <a:srgbClr val="FF3399"/>
                </a:solidFill>
              </a:rPr>
              <a:t>balanced</a:t>
            </a:r>
            <a:r>
              <a:rPr lang="en-US" sz="3200" dirty="0"/>
              <a:t> diet and taking regular physical exercise come first in the matter of following the rules of health.</a:t>
            </a:r>
          </a:p>
        </p:txBody>
      </p:sp>
      <p:sp>
        <p:nvSpPr>
          <p:cNvPr id="4" name="TextBox 3">
            <a:extLst>
              <a:ext uri="{FF2B5EF4-FFF2-40B4-BE49-F238E27FC236}">
                <a16:creationId xmlns:a16="http://schemas.microsoft.com/office/drawing/2014/main" id="{F245F632-827A-43FF-961B-864F85234FB5}"/>
              </a:ext>
            </a:extLst>
          </p:cNvPr>
          <p:cNvSpPr txBox="1"/>
          <p:nvPr/>
        </p:nvSpPr>
        <p:spPr>
          <a:xfrm>
            <a:off x="1724733" y="1438404"/>
            <a:ext cx="8613913" cy="769441"/>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2700000" scaled="1"/>
            <a:tileRect/>
          </a:gradFill>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400" dirty="0">
                <a:blipFill>
                  <a:blip r:embed="rId4"/>
                  <a:tile tx="0" ty="0" sx="100000" sy="100000" flip="none" algn="tl"/>
                </a:blipFill>
                <a:effectLst>
                  <a:outerShdw blurRad="50800" dist="38100" dir="8100000" algn="tr" rotWithShape="0">
                    <a:prstClr val="black">
                      <a:alpha val="40000"/>
                    </a:prstClr>
                  </a:outerShdw>
                </a:effectLst>
              </a:rPr>
              <a:t>Check your answers</a:t>
            </a:r>
          </a:p>
        </p:txBody>
      </p:sp>
    </p:spTree>
    <p:extLst>
      <p:ext uri="{BB962C8B-B14F-4D97-AF65-F5344CB8AC3E}">
        <p14:creationId xmlns:p14="http://schemas.microsoft.com/office/powerpoint/2010/main" val="93036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5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
            <a:extLst>
              <a:ext uri="{FF2B5EF4-FFF2-40B4-BE49-F238E27FC236}">
                <a16:creationId xmlns:a16="http://schemas.microsoft.com/office/drawing/2014/main" id="{3445C481-CB27-4854-A9E5-5FC525578647}"/>
              </a:ext>
            </a:extLst>
          </p:cNvPr>
          <p:cNvSpPr/>
          <p:nvPr/>
        </p:nvSpPr>
        <p:spPr>
          <a:xfrm>
            <a:off x="4691271" y="410818"/>
            <a:ext cx="2266122" cy="556592"/>
          </a:xfrm>
          <a:prstGeom prst="plaque">
            <a:avLst>
              <a:gd name="adj" fmla="val 22146"/>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IDENTITY</a:t>
            </a:r>
          </a:p>
        </p:txBody>
      </p:sp>
      <p:sp>
        <p:nvSpPr>
          <p:cNvPr id="3" name="Rectangle: Rounded Corners 2">
            <a:extLst>
              <a:ext uri="{FF2B5EF4-FFF2-40B4-BE49-F238E27FC236}">
                <a16:creationId xmlns:a16="http://schemas.microsoft.com/office/drawing/2014/main" id="{8C5E8C64-68B9-42D8-9890-C25D6270CA19}"/>
              </a:ext>
            </a:extLst>
          </p:cNvPr>
          <p:cNvSpPr/>
          <p:nvPr/>
        </p:nvSpPr>
        <p:spPr>
          <a:xfrm>
            <a:off x="7129671" y="3564833"/>
            <a:ext cx="4611756" cy="275645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Unit – Three </a:t>
            </a:r>
          </a:p>
          <a:p>
            <a:pPr algn="ctr"/>
            <a:r>
              <a:rPr lang="en-US" sz="2400" dirty="0"/>
              <a:t>Lesson - 1</a:t>
            </a:r>
          </a:p>
        </p:txBody>
      </p:sp>
      <p:sp>
        <p:nvSpPr>
          <p:cNvPr id="4" name="Rectangle: Rounded Corners 3">
            <a:extLst>
              <a:ext uri="{FF2B5EF4-FFF2-40B4-BE49-F238E27FC236}">
                <a16:creationId xmlns:a16="http://schemas.microsoft.com/office/drawing/2014/main" id="{6856C4D3-9521-4191-A19F-3FFB4C2473F4}"/>
              </a:ext>
            </a:extLst>
          </p:cNvPr>
          <p:cNvSpPr/>
          <p:nvPr/>
        </p:nvSpPr>
        <p:spPr>
          <a:xfrm>
            <a:off x="503584" y="3617842"/>
            <a:ext cx="4611756" cy="275645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Azizul</a:t>
            </a:r>
            <a:r>
              <a:rPr lang="en-US" sz="2400" dirty="0"/>
              <a:t> Fakir</a:t>
            </a:r>
          </a:p>
          <a:p>
            <a:pPr algn="ctr"/>
            <a:r>
              <a:rPr lang="en-US" sz="2400" dirty="0"/>
              <a:t>Assistant teacher</a:t>
            </a:r>
          </a:p>
          <a:p>
            <a:pPr algn="ctr"/>
            <a:r>
              <a:rPr lang="en-US" sz="2400" dirty="0" err="1"/>
              <a:t>Dighijan</a:t>
            </a:r>
            <a:r>
              <a:rPr lang="en-US" sz="2400" dirty="0"/>
              <a:t> Secondary School</a:t>
            </a:r>
          </a:p>
          <a:p>
            <a:pPr algn="ctr"/>
            <a:r>
              <a:rPr lang="en-US" sz="2400" dirty="0" err="1"/>
              <a:t>Nazirpur</a:t>
            </a:r>
            <a:r>
              <a:rPr lang="en-US" sz="2400" dirty="0"/>
              <a:t>, </a:t>
            </a:r>
            <a:r>
              <a:rPr lang="en-US" sz="2400" dirty="0" err="1"/>
              <a:t>Pirojpur</a:t>
            </a:r>
            <a:r>
              <a:rPr lang="en-US" sz="2400" dirty="0"/>
              <a:t>.</a:t>
            </a:r>
          </a:p>
          <a:p>
            <a:pPr algn="ctr"/>
            <a:r>
              <a:rPr lang="en-US" sz="2400" dirty="0"/>
              <a:t>Email: </a:t>
            </a:r>
            <a:r>
              <a:rPr lang="en-US" sz="2400" dirty="0">
                <a:hlinkClick r:id="rId2"/>
              </a:rPr>
              <a:t>azizul.nk@gmail.com</a:t>
            </a:r>
            <a:endParaRPr lang="en-US" sz="2400" dirty="0"/>
          </a:p>
          <a:p>
            <a:pPr algn="ctr"/>
            <a:r>
              <a:rPr lang="en-US" sz="2400" dirty="0"/>
              <a:t>Mobile: 01710745128</a:t>
            </a:r>
          </a:p>
        </p:txBody>
      </p:sp>
      <p:pic>
        <p:nvPicPr>
          <p:cNvPr id="5" name="Picture 4">
            <a:extLst>
              <a:ext uri="{FF2B5EF4-FFF2-40B4-BE49-F238E27FC236}">
                <a16:creationId xmlns:a16="http://schemas.microsoft.com/office/drawing/2014/main" id="{E38C95F2-EE06-449B-A046-BA726F439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023066"/>
            <a:ext cx="1759226" cy="2228353"/>
          </a:xfrm>
          <a:prstGeom prst="rect">
            <a:avLst/>
          </a:prstGeom>
          <a:ln w="5715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1D3E66D7-8F01-4F78-A616-EA5037B3E8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2871" y="808383"/>
            <a:ext cx="2443727" cy="2544417"/>
          </a:xfrm>
          <a:prstGeom prst="rect">
            <a:avLst/>
          </a:prstGeom>
          <a:ln w="57150">
            <a:solidFill>
              <a:schemeClr val="tx1"/>
            </a:solidFill>
          </a:ln>
        </p:spPr>
      </p:pic>
      <p:grpSp>
        <p:nvGrpSpPr>
          <p:cNvPr id="7" name="Group 6">
            <a:extLst>
              <a:ext uri="{FF2B5EF4-FFF2-40B4-BE49-F238E27FC236}">
                <a16:creationId xmlns:a16="http://schemas.microsoft.com/office/drawing/2014/main" id="{5479B0BD-49E1-4583-8B19-D38E33A04B62}"/>
              </a:ext>
            </a:extLst>
          </p:cNvPr>
          <p:cNvGrpSpPr/>
          <p:nvPr/>
        </p:nvGrpSpPr>
        <p:grpSpPr>
          <a:xfrm>
            <a:off x="5283541" y="1617787"/>
            <a:ext cx="1591279" cy="3629666"/>
            <a:chOff x="5353879" y="1842869"/>
            <a:chExt cx="1591279" cy="3629666"/>
          </a:xfrm>
        </p:grpSpPr>
        <p:sp>
          <p:nvSpPr>
            <p:cNvPr id="8" name="Arrow: Curved Right 7">
              <a:extLst>
                <a:ext uri="{FF2B5EF4-FFF2-40B4-BE49-F238E27FC236}">
                  <a16:creationId xmlns:a16="http://schemas.microsoft.com/office/drawing/2014/main" id="{8DB3324F-8899-4404-A9ED-535524A7D2EC}"/>
                </a:ext>
              </a:extLst>
            </p:cNvPr>
            <p:cNvSpPr/>
            <p:nvPr/>
          </p:nvSpPr>
          <p:spPr>
            <a:xfrm>
              <a:off x="6058893" y="1944195"/>
              <a:ext cx="886265" cy="3528340"/>
            </a:xfrm>
            <a:prstGeom prst="curvedRightArrow">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Arrow: Curved Left 8">
              <a:extLst>
                <a:ext uri="{FF2B5EF4-FFF2-40B4-BE49-F238E27FC236}">
                  <a16:creationId xmlns:a16="http://schemas.microsoft.com/office/drawing/2014/main" id="{D9B0BFCF-3C8B-4EC2-B19A-34EE25D859C3}"/>
                </a:ext>
              </a:extLst>
            </p:cNvPr>
            <p:cNvSpPr/>
            <p:nvPr/>
          </p:nvSpPr>
          <p:spPr>
            <a:xfrm>
              <a:off x="5353879" y="2027581"/>
              <a:ext cx="828974" cy="3437615"/>
            </a:xfrm>
            <a:prstGeom prst="curvedLeftArrow">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oup 9">
              <a:extLst>
                <a:ext uri="{FF2B5EF4-FFF2-40B4-BE49-F238E27FC236}">
                  <a16:creationId xmlns:a16="http://schemas.microsoft.com/office/drawing/2014/main" id="{5E51638A-91F8-4698-B044-DB31A5CB2361}"/>
                </a:ext>
              </a:extLst>
            </p:cNvPr>
            <p:cNvGrpSpPr/>
            <p:nvPr/>
          </p:nvGrpSpPr>
          <p:grpSpPr>
            <a:xfrm>
              <a:off x="5861539" y="1842869"/>
              <a:ext cx="494715" cy="3291839"/>
              <a:chOff x="4173415" y="1463041"/>
              <a:chExt cx="494715" cy="3291839"/>
            </a:xfrm>
          </p:grpSpPr>
          <p:sp>
            <p:nvSpPr>
              <p:cNvPr id="11" name="Oval 10">
                <a:extLst>
                  <a:ext uri="{FF2B5EF4-FFF2-40B4-BE49-F238E27FC236}">
                    <a16:creationId xmlns:a16="http://schemas.microsoft.com/office/drawing/2014/main" id="{FBBCA39D-5BEB-4D50-A589-726B19DC2828}"/>
                  </a:ext>
                </a:extLst>
              </p:cNvPr>
              <p:cNvSpPr/>
              <p:nvPr/>
            </p:nvSpPr>
            <p:spPr>
              <a:xfrm>
                <a:off x="4318781" y="1463041"/>
                <a:ext cx="225084" cy="253218"/>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3E08049-A009-49DE-94EA-27D67772C017}"/>
                  </a:ext>
                </a:extLst>
              </p:cNvPr>
              <p:cNvSpPr/>
              <p:nvPr/>
            </p:nvSpPr>
            <p:spPr>
              <a:xfrm>
                <a:off x="4443046" y="1657644"/>
                <a:ext cx="225084" cy="253218"/>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03E2AEB-DC3C-4484-9DA5-339BCF8B312E}"/>
                  </a:ext>
                </a:extLst>
              </p:cNvPr>
              <p:cNvSpPr/>
              <p:nvPr/>
            </p:nvSpPr>
            <p:spPr>
              <a:xfrm>
                <a:off x="4173415" y="1641232"/>
                <a:ext cx="225084" cy="253218"/>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Up 13">
                <a:extLst>
                  <a:ext uri="{FF2B5EF4-FFF2-40B4-BE49-F238E27FC236}">
                    <a16:creationId xmlns:a16="http://schemas.microsoft.com/office/drawing/2014/main" id="{773D2D7A-2D43-4AB3-8777-C46784AA6359}"/>
                  </a:ext>
                </a:extLst>
              </p:cNvPr>
              <p:cNvSpPr/>
              <p:nvPr/>
            </p:nvSpPr>
            <p:spPr>
              <a:xfrm>
                <a:off x="4403188" y="1716259"/>
                <a:ext cx="70338" cy="303862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0277095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750"/>
                                        <p:tgtEl>
                                          <p:spTgt spid="4"/>
                                        </p:tgtEl>
                                      </p:cBhvr>
                                    </p:animEffect>
                                  </p:childTnLst>
                                </p:cTn>
                              </p:par>
                              <p:par>
                                <p:cTn id="11" presetID="6" presetClass="entr" presetSubtype="3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out)">
                                      <p:cBhvr>
                                        <p:cTn id="13" dur="750"/>
                                        <p:tgtEl>
                                          <p:spTgt spid="6"/>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out)">
                                      <p:cBhvr>
                                        <p:cTn id="16"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587C4D-20E1-4FC1-9BF3-B77C5DEB0C28}"/>
              </a:ext>
            </a:extLst>
          </p:cNvPr>
          <p:cNvGrpSpPr/>
          <p:nvPr/>
        </p:nvGrpSpPr>
        <p:grpSpPr>
          <a:xfrm>
            <a:off x="1921768" y="886062"/>
            <a:ext cx="6485206" cy="3767695"/>
            <a:chOff x="1125415" y="452613"/>
            <a:chExt cx="6485206" cy="3767695"/>
          </a:xfrm>
          <a:solidFill>
            <a:srgbClr val="002060"/>
          </a:solidFill>
        </p:grpSpPr>
        <p:sp>
          <p:nvSpPr>
            <p:cNvPr id="3" name="Isosceles Triangle 2">
              <a:extLst>
                <a:ext uri="{FF2B5EF4-FFF2-40B4-BE49-F238E27FC236}">
                  <a16:creationId xmlns:a16="http://schemas.microsoft.com/office/drawing/2014/main" id="{65034570-0C2C-40B8-950E-DA93F09704D9}"/>
                </a:ext>
              </a:extLst>
            </p:cNvPr>
            <p:cNvSpPr/>
            <p:nvPr/>
          </p:nvSpPr>
          <p:spPr>
            <a:xfrm>
              <a:off x="1125415" y="452613"/>
              <a:ext cx="6485206" cy="1603717"/>
            </a:xfrm>
            <a:prstGeom prst="triangle">
              <a:avLst/>
            </a:prstGeom>
            <a:solidFill>
              <a:schemeClr val="bg1">
                <a:lumMod val="85000"/>
              </a:schemeClr>
            </a:solidFill>
            <a:ln w="76200"/>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Homework </a:t>
              </a:r>
            </a:p>
          </p:txBody>
        </p:sp>
        <p:grpSp>
          <p:nvGrpSpPr>
            <p:cNvPr id="4" name="Group 3">
              <a:extLst>
                <a:ext uri="{FF2B5EF4-FFF2-40B4-BE49-F238E27FC236}">
                  <a16:creationId xmlns:a16="http://schemas.microsoft.com/office/drawing/2014/main" id="{704D981F-D1F2-478F-A89F-76473F5B66D5}"/>
                </a:ext>
              </a:extLst>
            </p:cNvPr>
            <p:cNvGrpSpPr/>
            <p:nvPr/>
          </p:nvGrpSpPr>
          <p:grpSpPr>
            <a:xfrm>
              <a:off x="2588454" y="2053883"/>
              <a:ext cx="3530991" cy="2166425"/>
              <a:chOff x="2588454" y="2053883"/>
              <a:chExt cx="3530991" cy="2166425"/>
            </a:xfrm>
            <a:grpFill/>
          </p:grpSpPr>
          <p:sp>
            <p:nvSpPr>
              <p:cNvPr id="5" name="Rectangle 4">
                <a:extLst>
                  <a:ext uri="{FF2B5EF4-FFF2-40B4-BE49-F238E27FC236}">
                    <a16:creationId xmlns:a16="http://schemas.microsoft.com/office/drawing/2014/main" id="{E0D8B595-3107-4F87-9FCA-A2A696449BC7}"/>
                  </a:ext>
                </a:extLst>
              </p:cNvPr>
              <p:cNvSpPr/>
              <p:nvPr/>
            </p:nvSpPr>
            <p:spPr>
              <a:xfrm>
                <a:off x="2588454" y="2053883"/>
                <a:ext cx="3530991" cy="2166425"/>
              </a:xfrm>
              <a:prstGeom prst="rect">
                <a:avLst/>
              </a:prstGeom>
              <a:grp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5BB21837-536D-4786-A7FE-E1349D1AD032}"/>
                  </a:ext>
                </a:extLst>
              </p:cNvPr>
              <p:cNvGrpSpPr/>
              <p:nvPr/>
            </p:nvGrpSpPr>
            <p:grpSpPr>
              <a:xfrm>
                <a:off x="3784208" y="2405576"/>
                <a:ext cx="1083213" cy="1460692"/>
                <a:chOff x="10128738" y="1941342"/>
                <a:chExt cx="1083213" cy="1460692"/>
              </a:xfrm>
              <a:grpFill/>
            </p:grpSpPr>
            <p:sp>
              <p:nvSpPr>
                <p:cNvPr id="15" name="Rectangle 14">
                  <a:extLst>
                    <a:ext uri="{FF2B5EF4-FFF2-40B4-BE49-F238E27FC236}">
                      <a16:creationId xmlns:a16="http://schemas.microsoft.com/office/drawing/2014/main" id="{D28ABCA5-A885-480D-9C80-5CD1ACFF3136}"/>
                    </a:ext>
                  </a:extLst>
                </p:cNvPr>
                <p:cNvSpPr/>
                <p:nvPr/>
              </p:nvSpPr>
              <p:spPr>
                <a:xfrm>
                  <a:off x="10128738" y="1941342"/>
                  <a:ext cx="1083213" cy="1434904"/>
                </a:xfrm>
                <a:prstGeom prst="rect">
                  <a:avLst/>
                </a:prstGeom>
                <a:grp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EB497EDB-2E18-4C14-B197-AF23750A9ACF}"/>
                    </a:ext>
                  </a:extLst>
                </p:cNvPr>
                <p:cNvCxnSpPr>
                  <a:stCxn id="15" idx="0"/>
                  <a:endCxn id="15" idx="2"/>
                </p:cNvCxnSpPr>
                <p:nvPr/>
              </p:nvCxnSpPr>
              <p:spPr>
                <a:xfrm>
                  <a:off x="10670345" y="1941342"/>
                  <a:ext cx="0" cy="1434904"/>
                </a:xfrm>
                <a:prstGeom prst="line">
                  <a:avLst/>
                </a:prstGeom>
                <a:grpFill/>
                <a:ln w="76200">
                  <a:solidFill>
                    <a:srgbClr val="FFFF00"/>
                  </a:solidFill>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C704EBE6-AE8E-4532-960C-5BA9CEBF406B}"/>
                    </a:ext>
                  </a:extLst>
                </p:cNvPr>
                <p:cNvCxnSpPr/>
                <p:nvPr/>
              </p:nvCxnSpPr>
              <p:spPr>
                <a:xfrm>
                  <a:off x="10752405" y="1967130"/>
                  <a:ext cx="0" cy="1434904"/>
                </a:xfrm>
                <a:prstGeom prst="line">
                  <a:avLst/>
                </a:prstGeom>
                <a:grpFill/>
                <a:ln w="76200">
                  <a:solidFill>
                    <a:srgbClr val="FFFF00"/>
                  </a:solidFill>
                </a:ln>
              </p:spPr>
              <p:style>
                <a:lnRef idx="2">
                  <a:schemeClr val="dk1"/>
                </a:lnRef>
                <a:fillRef idx="0">
                  <a:schemeClr val="dk1"/>
                </a:fillRef>
                <a:effectRef idx="1">
                  <a:schemeClr val="dk1"/>
                </a:effectRef>
                <a:fontRef idx="minor">
                  <a:schemeClr val="tx1"/>
                </a:fontRef>
              </p:style>
            </p:cxnSp>
          </p:grpSp>
          <p:grpSp>
            <p:nvGrpSpPr>
              <p:cNvPr id="7" name="Group 6">
                <a:extLst>
                  <a:ext uri="{FF2B5EF4-FFF2-40B4-BE49-F238E27FC236}">
                    <a16:creationId xmlns:a16="http://schemas.microsoft.com/office/drawing/2014/main" id="{5FE8993D-BEBA-47A6-8E1A-79ADB414220B}"/>
                  </a:ext>
                </a:extLst>
              </p:cNvPr>
              <p:cNvGrpSpPr/>
              <p:nvPr/>
            </p:nvGrpSpPr>
            <p:grpSpPr>
              <a:xfrm>
                <a:off x="2853400" y="2572043"/>
                <a:ext cx="703385" cy="942535"/>
                <a:chOff x="9312816" y="675249"/>
                <a:chExt cx="703385" cy="942535"/>
              </a:xfrm>
              <a:grpFill/>
            </p:grpSpPr>
            <p:sp>
              <p:nvSpPr>
                <p:cNvPr id="12" name="Rectangle 11">
                  <a:extLst>
                    <a:ext uri="{FF2B5EF4-FFF2-40B4-BE49-F238E27FC236}">
                      <a16:creationId xmlns:a16="http://schemas.microsoft.com/office/drawing/2014/main" id="{4D3BB801-E186-4236-9B92-51F3B2C8C630}"/>
                    </a:ext>
                  </a:extLst>
                </p:cNvPr>
                <p:cNvSpPr/>
                <p:nvPr/>
              </p:nvSpPr>
              <p:spPr>
                <a:xfrm>
                  <a:off x="9312816" y="675249"/>
                  <a:ext cx="703385" cy="942535"/>
                </a:xfrm>
                <a:prstGeom prst="rect">
                  <a:avLst/>
                </a:prstGeom>
                <a:grp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C9895BD-B8E4-4281-AD56-0378AB68657F}"/>
                    </a:ext>
                  </a:extLst>
                </p:cNvPr>
                <p:cNvCxnSpPr>
                  <a:cxnSpLocks/>
                </p:cNvCxnSpPr>
                <p:nvPr/>
              </p:nvCxnSpPr>
              <p:spPr>
                <a:xfrm>
                  <a:off x="9608238" y="689319"/>
                  <a:ext cx="0" cy="902677"/>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cxnSp>
              <p:nvCxnSpPr>
                <p:cNvPr id="14" name="Straight Connector 13">
                  <a:extLst>
                    <a:ext uri="{FF2B5EF4-FFF2-40B4-BE49-F238E27FC236}">
                      <a16:creationId xmlns:a16="http://schemas.microsoft.com/office/drawing/2014/main" id="{7D43402B-BCCA-4EFD-A130-744116C3643C}"/>
                    </a:ext>
                  </a:extLst>
                </p:cNvPr>
                <p:cNvCxnSpPr>
                  <a:cxnSpLocks/>
                </p:cNvCxnSpPr>
                <p:nvPr/>
              </p:nvCxnSpPr>
              <p:spPr>
                <a:xfrm>
                  <a:off x="9676230" y="686974"/>
                  <a:ext cx="0" cy="905022"/>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grpSp>
          <p:grpSp>
            <p:nvGrpSpPr>
              <p:cNvPr id="8" name="Group 7">
                <a:extLst>
                  <a:ext uri="{FF2B5EF4-FFF2-40B4-BE49-F238E27FC236}">
                    <a16:creationId xmlns:a16="http://schemas.microsoft.com/office/drawing/2014/main" id="{A8CAECDF-C73E-4274-A0B8-41215014E47E}"/>
                  </a:ext>
                </a:extLst>
              </p:cNvPr>
              <p:cNvGrpSpPr/>
              <p:nvPr/>
            </p:nvGrpSpPr>
            <p:grpSpPr>
              <a:xfrm>
                <a:off x="5073747" y="2581424"/>
                <a:ext cx="703385" cy="944878"/>
                <a:chOff x="9101797" y="686974"/>
                <a:chExt cx="703385" cy="944878"/>
              </a:xfrm>
              <a:grpFill/>
            </p:grpSpPr>
            <p:sp>
              <p:nvSpPr>
                <p:cNvPr id="9" name="Rectangle 8">
                  <a:extLst>
                    <a:ext uri="{FF2B5EF4-FFF2-40B4-BE49-F238E27FC236}">
                      <a16:creationId xmlns:a16="http://schemas.microsoft.com/office/drawing/2014/main" id="{6E3287DE-4AD0-4EE6-A0A4-7513422BAEA8}"/>
                    </a:ext>
                  </a:extLst>
                </p:cNvPr>
                <p:cNvSpPr/>
                <p:nvPr/>
              </p:nvSpPr>
              <p:spPr>
                <a:xfrm>
                  <a:off x="9101797" y="689317"/>
                  <a:ext cx="703385" cy="942535"/>
                </a:xfrm>
                <a:prstGeom prst="rect">
                  <a:avLst/>
                </a:prstGeom>
                <a:grp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97957DB-8484-4FFB-9ECB-50112BCCAE98}"/>
                    </a:ext>
                  </a:extLst>
                </p:cNvPr>
                <p:cNvCxnSpPr>
                  <a:cxnSpLocks/>
                </p:cNvCxnSpPr>
                <p:nvPr/>
              </p:nvCxnSpPr>
              <p:spPr>
                <a:xfrm>
                  <a:off x="9425354" y="689319"/>
                  <a:ext cx="0" cy="902677"/>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cxnSp>
              <p:nvCxnSpPr>
                <p:cNvPr id="11" name="Straight Connector 10">
                  <a:extLst>
                    <a:ext uri="{FF2B5EF4-FFF2-40B4-BE49-F238E27FC236}">
                      <a16:creationId xmlns:a16="http://schemas.microsoft.com/office/drawing/2014/main" id="{FC3F6DE9-10A7-4D10-AD7F-5FD30747DEB1}"/>
                    </a:ext>
                  </a:extLst>
                </p:cNvPr>
                <p:cNvCxnSpPr>
                  <a:cxnSpLocks/>
                </p:cNvCxnSpPr>
                <p:nvPr/>
              </p:nvCxnSpPr>
              <p:spPr>
                <a:xfrm>
                  <a:off x="9493346" y="686974"/>
                  <a:ext cx="0" cy="905022"/>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grpSp>
        </p:grpSp>
      </p:grpSp>
      <p:grpSp>
        <p:nvGrpSpPr>
          <p:cNvPr id="18" name="Group 17">
            <a:extLst>
              <a:ext uri="{FF2B5EF4-FFF2-40B4-BE49-F238E27FC236}">
                <a16:creationId xmlns:a16="http://schemas.microsoft.com/office/drawing/2014/main" id="{1DD700AB-5E3B-4216-A8BA-1A052D45D03B}"/>
              </a:ext>
            </a:extLst>
          </p:cNvPr>
          <p:cNvGrpSpPr/>
          <p:nvPr/>
        </p:nvGrpSpPr>
        <p:grpSpPr>
          <a:xfrm>
            <a:off x="7739270" y="2576788"/>
            <a:ext cx="3323906" cy="2186174"/>
            <a:chOff x="9024079" y="1953936"/>
            <a:chExt cx="2728210" cy="2186174"/>
          </a:xfrm>
        </p:grpSpPr>
        <p:sp>
          <p:nvSpPr>
            <p:cNvPr id="19" name="Rectangle 18">
              <a:extLst>
                <a:ext uri="{FF2B5EF4-FFF2-40B4-BE49-F238E27FC236}">
                  <a16:creationId xmlns:a16="http://schemas.microsoft.com/office/drawing/2014/main" id="{D743121E-46B0-436C-8444-6462CE256E47}"/>
                </a:ext>
              </a:extLst>
            </p:cNvPr>
            <p:cNvSpPr/>
            <p:nvPr/>
          </p:nvSpPr>
          <p:spPr>
            <a:xfrm>
              <a:off x="9522321" y="2865946"/>
              <a:ext cx="1698946" cy="127416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ysClr val="windowText" lastClr="000000"/>
                  </a:solidFill>
                </a:rPr>
                <a:t>Stay home</a:t>
              </a:r>
            </a:p>
            <a:p>
              <a:pPr algn="ctr"/>
              <a:r>
                <a:rPr lang="en-US" sz="2800" dirty="0">
                  <a:solidFill>
                    <a:sysClr val="windowText" lastClr="000000"/>
                  </a:solidFill>
                </a:rPr>
                <a:t>Stay safe </a:t>
              </a:r>
            </a:p>
          </p:txBody>
        </p:sp>
        <p:sp>
          <p:nvSpPr>
            <p:cNvPr id="20" name="Isosceles Triangle 19">
              <a:extLst>
                <a:ext uri="{FF2B5EF4-FFF2-40B4-BE49-F238E27FC236}">
                  <a16:creationId xmlns:a16="http://schemas.microsoft.com/office/drawing/2014/main" id="{54A19F46-1C99-4571-B74E-AE8741BEDF2B}"/>
                </a:ext>
              </a:extLst>
            </p:cNvPr>
            <p:cNvSpPr/>
            <p:nvPr/>
          </p:nvSpPr>
          <p:spPr>
            <a:xfrm>
              <a:off x="9024079" y="1953936"/>
              <a:ext cx="2728210" cy="974360"/>
            </a:xfrm>
            <a:prstGeom prst="triangle">
              <a:avLst/>
            </a:prstGeom>
            <a:solidFill>
              <a:schemeClr val="accent2">
                <a:lumMod val="5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Box 20">
            <a:extLst>
              <a:ext uri="{FF2B5EF4-FFF2-40B4-BE49-F238E27FC236}">
                <a16:creationId xmlns:a16="http://schemas.microsoft.com/office/drawing/2014/main" id="{3CE64763-4F25-478C-B4AC-87719C65C381}"/>
              </a:ext>
            </a:extLst>
          </p:cNvPr>
          <p:cNvSpPr txBox="1"/>
          <p:nvPr/>
        </p:nvSpPr>
        <p:spPr>
          <a:xfrm>
            <a:off x="1139686" y="5327374"/>
            <a:ext cx="9863093" cy="707886"/>
          </a:xfrm>
          <a:prstGeom prst="rect">
            <a:avLst/>
          </a:prstGeom>
          <a:noFill/>
        </p:spPr>
        <p:txBody>
          <a:bodyPr wrap="square" rtlCol="0">
            <a:spAutoFit/>
          </a:bodyPr>
          <a:lstStyle/>
          <a:p>
            <a:r>
              <a:rPr lang="en-US" sz="4000" dirty="0">
                <a:effectLst>
                  <a:outerShdw blurRad="50800" dist="38100" dir="8100000" algn="tr" rotWithShape="0">
                    <a:prstClr val="black">
                      <a:alpha val="40000"/>
                    </a:prstClr>
                  </a:outerShdw>
                </a:effectLst>
              </a:rPr>
              <a:t>Write the main idea of the text you have read.</a:t>
            </a:r>
          </a:p>
        </p:txBody>
      </p:sp>
    </p:spTree>
    <p:extLst>
      <p:ext uri="{BB962C8B-B14F-4D97-AF65-F5344CB8AC3E}">
        <p14:creationId xmlns:p14="http://schemas.microsoft.com/office/powerpoint/2010/main" val="49662219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2300"/>
                            </p:stCondLst>
                            <p:childTnLst>
                              <p:par>
                                <p:cTn id="10" presetID="12" presetClass="entr" presetSubtype="4" fill="hold" nodeType="afterEffect">
                                  <p:stCondLst>
                                    <p:cond delay="50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1250"/>
                                        <p:tgtEl>
                                          <p:spTgt spid="18"/>
                                        </p:tgtEl>
                                        <p:attrNameLst>
                                          <p:attrName>ppt_y</p:attrName>
                                        </p:attrNameLst>
                                      </p:cBhvr>
                                      <p:tavLst>
                                        <p:tav tm="0">
                                          <p:val>
                                            <p:strVal val="#ppt_y+#ppt_h*1.125000"/>
                                          </p:val>
                                        </p:tav>
                                        <p:tav tm="100000">
                                          <p:val>
                                            <p:strVal val="#ppt_y"/>
                                          </p:val>
                                        </p:tav>
                                      </p:tavLst>
                                    </p:anim>
                                    <p:animEffect transition="in" filter="wipe(up)">
                                      <p:cBhvr>
                                        <p:cTn id="13" dur="1250"/>
                                        <p:tgtEl>
                                          <p:spTgt spid="18"/>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4" presetID="6" presetClass="emph" presetSubtype="0" fill="hold" nodeType="withEffect">
                                  <p:stCondLst>
                                    <p:cond delay="500"/>
                                  </p:stCondLst>
                                  <p:childTnLst>
                                    <p:animScale>
                                      <p:cBhvr>
                                        <p:cTn id="15" dur="225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CEB3A1-76BE-45DA-8374-1E6C9048D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22" y="149753"/>
            <a:ext cx="11900452" cy="6522719"/>
          </a:xfrm>
          <a:prstGeom prst="rect">
            <a:avLst/>
          </a:prstGeom>
        </p:spPr>
      </p:pic>
      <p:sp>
        <p:nvSpPr>
          <p:cNvPr id="2" name="TextBox 1">
            <a:extLst>
              <a:ext uri="{FF2B5EF4-FFF2-40B4-BE49-F238E27FC236}">
                <a16:creationId xmlns:a16="http://schemas.microsoft.com/office/drawing/2014/main" id="{8CFB437F-5C6C-44D7-B8BF-0D9F27D03D86}"/>
              </a:ext>
            </a:extLst>
          </p:cNvPr>
          <p:cNvSpPr txBox="1"/>
          <p:nvPr/>
        </p:nvSpPr>
        <p:spPr>
          <a:xfrm>
            <a:off x="5128592" y="149522"/>
            <a:ext cx="5711686" cy="2215991"/>
          </a:xfrm>
          <a:prstGeom prst="rect">
            <a:avLst/>
          </a:prstGeom>
          <a:noFill/>
        </p:spPr>
        <p:txBody>
          <a:bodyPr wrap="square" rtlCol="0">
            <a:spAutoFit/>
          </a:bodyPr>
          <a:lstStyle/>
          <a:p>
            <a:r>
              <a:rPr lang="en-US" sz="13800" dirty="0">
                <a:ln w="0"/>
                <a:solidFill>
                  <a:srgbClr val="FFFF00"/>
                </a:solidFill>
                <a:effectLst>
                  <a:outerShdw blurRad="38100" dist="19050" dir="2700000" algn="tl" rotWithShape="0">
                    <a:schemeClr val="dk1">
                      <a:alpha val="40000"/>
                    </a:schemeClr>
                  </a:outerShdw>
                </a:effectLst>
                <a:latin typeface="Baskerville Old Face" panose="02020602080505020303" pitchFamily="18" charset="0"/>
              </a:rPr>
              <a:t>Thanks </a:t>
            </a:r>
          </a:p>
        </p:txBody>
      </p:sp>
    </p:spTree>
    <p:extLst>
      <p:ext uri="{BB962C8B-B14F-4D97-AF65-F5344CB8AC3E}">
        <p14:creationId xmlns:p14="http://schemas.microsoft.com/office/powerpoint/2010/main" val="416851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repeatCount="indefinite" fill="hold" nodeType="clickEffect">
                                  <p:stCondLst>
                                    <p:cond delay="500"/>
                                  </p:stCondLst>
                                  <p:endCondLst>
                                    <p:cond evt="onNext" delay="0">
                                      <p:tgtEl>
                                        <p:sldTgt/>
                                      </p:tgtEl>
                                    </p:cond>
                                  </p:endCondLst>
                                  <p:childTnLst>
                                    <p:set>
                                      <p:cBhvr>
                                        <p:cTn id="11" dur="1" fill="hold">
                                          <p:stCondLst>
                                            <p:cond delay="0"/>
                                          </p:stCondLst>
                                        </p:cTn>
                                        <p:tgtEl>
                                          <p:spTgt spid="4"/>
                                        </p:tgtEl>
                                        <p:attrNameLst>
                                          <p:attrName>style.visibility</p:attrName>
                                        </p:attrNameLst>
                                      </p:cBhvr>
                                      <p:to>
                                        <p:strVal val="visible"/>
                                      </p:to>
                                    </p:set>
                                    <p:anim calcmode="lin" valueType="num">
                                      <p:cBhvr>
                                        <p:cTn id="12" dur="2250" fill="hold"/>
                                        <p:tgtEl>
                                          <p:spTgt spid="4"/>
                                        </p:tgtEl>
                                        <p:attrNameLst>
                                          <p:attrName>ppt_w</p:attrName>
                                        </p:attrNameLst>
                                      </p:cBhvr>
                                      <p:tavLst>
                                        <p:tav tm="0">
                                          <p:val>
                                            <p:strVal val="4/3*#ppt_w"/>
                                          </p:val>
                                        </p:tav>
                                        <p:tav tm="100000">
                                          <p:val>
                                            <p:strVal val="#ppt_w"/>
                                          </p:val>
                                        </p:tav>
                                      </p:tavLst>
                                    </p:anim>
                                    <p:anim calcmode="lin" valueType="num">
                                      <p:cBhvr>
                                        <p:cTn id="13" dur="2250" fill="hold"/>
                                        <p:tgtEl>
                                          <p:spTgt spid="4"/>
                                        </p:tgtEl>
                                        <p:attrNameLst>
                                          <p:attrName>ppt_h</p:attrName>
                                        </p:attrNameLst>
                                      </p:cBhvr>
                                      <p:tavLst>
                                        <p:tav tm="0">
                                          <p:val>
                                            <p:strVal val="4/3*#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209120-0D70-4EB4-9C21-A820B7A8D0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7169" y="1405740"/>
            <a:ext cx="3362794" cy="3286584"/>
          </a:xfrm>
          <a:prstGeom prst="rect">
            <a:avLst/>
          </a:prstGeom>
        </p:spPr>
      </p:pic>
      <p:sp>
        <p:nvSpPr>
          <p:cNvPr id="4" name="TextBox 3">
            <a:extLst>
              <a:ext uri="{FF2B5EF4-FFF2-40B4-BE49-F238E27FC236}">
                <a16:creationId xmlns:a16="http://schemas.microsoft.com/office/drawing/2014/main" id="{EB1EACB4-021C-4205-B543-E63606BA2C7D}"/>
              </a:ext>
            </a:extLst>
          </p:cNvPr>
          <p:cNvSpPr txBox="1"/>
          <p:nvPr/>
        </p:nvSpPr>
        <p:spPr>
          <a:xfrm>
            <a:off x="3243089" y="133607"/>
            <a:ext cx="5963479" cy="584775"/>
          </a:xfrm>
          <a:prstGeom prst="rect">
            <a:avLst/>
          </a:prstGeom>
          <a:noFill/>
        </p:spPr>
        <p:txBody>
          <a:bodyPr wrap="square" rtlCol="0">
            <a:spAutoFit/>
          </a:bodyPr>
          <a:lstStyle/>
          <a:p>
            <a:pPr algn="ctr"/>
            <a:r>
              <a:rPr lang="en-US" sz="3200" dirty="0"/>
              <a:t>Look the picture carefully.</a:t>
            </a:r>
          </a:p>
        </p:txBody>
      </p:sp>
      <p:sp>
        <p:nvSpPr>
          <p:cNvPr id="5" name="TextBox 4">
            <a:extLst>
              <a:ext uri="{FF2B5EF4-FFF2-40B4-BE49-F238E27FC236}">
                <a16:creationId xmlns:a16="http://schemas.microsoft.com/office/drawing/2014/main" id="{B7903D00-FC3A-41FE-9BA9-CCDF232C6888}"/>
              </a:ext>
            </a:extLst>
          </p:cNvPr>
          <p:cNvSpPr txBox="1"/>
          <p:nvPr/>
        </p:nvSpPr>
        <p:spPr>
          <a:xfrm>
            <a:off x="2321631" y="5751840"/>
            <a:ext cx="6119446" cy="523220"/>
          </a:xfrm>
          <a:prstGeom prst="rect">
            <a:avLst/>
          </a:prstGeom>
          <a:blipFill>
            <a:blip r:embed="rId8"/>
            <a:tile tx="0" ty="0" sx="100000" sy="100000" flip="none" algn="tl"/>
          </a:blipFill>
        </p:spPr>
        <p:txBody>
          <a:bodyPr wrap="square" rtlCol="0">
            <a:spAutoFit/>
          </a:bodyPr>
          <a:lstStyle/>
          <a:p>
            <a:pPr algn="ctr"/>
            <a:r>
              <a:rPr lang="en-US" sz="2800" dirty="0">
                <a:solidFill>
                  <a:srgbClr val="FF0066"/>
                </a:solidFill>
              </a:rPr>
              <a:t>We see here tow boys in the picture</a:t>
            </a:r>
          </a:p>
        </p:txBody>
      </p:sp>
      <p:sp>
        <p:nvSpPr>
          <p:cNvPr id="7" name="TextBox 6">
            <a:extLst>
              <a:ext uri="{FF2B5EF4-FFF2-40B4-BE49-F238E27FC236}">
                <a16:creationId xmlns:a16="http://schemas.microsoft.com/office/drawing/2014/main" id="{27670B22-01BD-4093-B89A-169490BFE598}"/>
              </a:ext>
            </a:extLst>
          </p:cNvPr>
          <p:cNvSpPr txBox="1"/>
          <p:nvPr/>
        </p:nvSpPr>
        <p:spPr>
          <a:xfrm>
            <a:off x="2734324" y="150619"/>
            <a:ext cx="6710289" cy="646331"/>
          </a:xfrm>
          <a:prstGeom prst="rect">
            <a:avLst/>
          </a:prstGeom>
          <a:solidFill>
            <a:schemeClr val="bg1"/>
          </a:solidFill>
        </p:spPr>
        <p:txBody>
          <a:bodyPr wrap="square" rtlCol="0">
            <a:spAutoFit/>
          </a:bodyPr>
          <a:lstStyle/>
          <a:p>
            <a:pPr algn="ctr"/>
            <a:r>
              <a:rPr lang="en-US" sz="3600" dirty="0">
                <a:solidFill>
                  <a:srgbClr val="FF0066"/>
                </a:solidFill>
              </a:rPr>
              <a:t>What do you see in the picture?</a:t>
            </a:r>
          </a:p>
        </p:txBody>
      </p:sp>
      <p:sp>
        <p:nvSpPr>
          <p:cNvPr id="8" name="TextBox 7">
            <a:extLst>
              <a:ext uri="{FF2B5EF4-FFF2-40B4-BE49-F238E27FC236}">
                <a16:creationId xmlns:a16="http://schemas.microsoft.com/office/drawing/2014/main" id="{DAC0513C-1C65-4418-B525-A82AA65C7689}"/>
              </a:ext>
            </a:extLst>
          </p:cNvPr>
          <p:cNvSpPr txBox="1"/>
          <p:nvPr/>
        </p:nvSpPr>
        <p:spPr>
          <a:xfrm>
            <a:off x="1993690" y="5666281"/>
            <a:ext cx="6550702" cy="646331"/>
          </a:xfrm>
          <a:prstGeom prst="rect">
            <a:avLst/>
          </a:prstGeom>
          <a:solidFill>
            <a:schemeClr val="bg1"/>
          </a:solidFill>
        </p:spPr>
        <p:txBody>
          <a:bodyPr wrap="square" rtlCol="0">
            <a:spAutoFit/>
          </a:bodyPr>
          <a:lstStyle/>
          <a:p>
            <a:pPr algn="ctr"/>
            <a:r>
              <a:rPr lang="en-US" sz="3600" dirty="0">
                <a:solidFill>
                  <a:srgbClr val="00B050"/>
                </a:solidFill>
              </a:rPr>
              <a:t>Which boy looks healthy?</a:t>
            </a:r>
          </a:p>
        </p:txBody>
      </p:sp>
      <p:sp>
        <p:nvSpPr>
          <p:cNvPr id="15" name="Oval 14">
            <a:extLst>
              <a:ext uri="{FF2B5EF4-FFF2-40B4-BE49-F238E27FC236}">
                <a16:creationId xmlns:a16="http://schemas.microsoft.com/office/drawing/2014/main" id="{72DEC713-62A0-4790-B7EB-8A1B8097454D}"/>
              </a:ext>
            </a:extLst>
          </p:cNvPr>
          <p:cNvSpPr/>
          <p:nvPr/>
        </p:nvSpPr>
        <p:spPr>
          <a:xfrm>
            <a:off x="7015397" y="2756453"/>
            <a:ext cx="149901" cy="316532"/>
          </a:xfrm>
          <a:prstGeom prst="ellipse">
            <a:avLst/>
          </a:prstGeom>
          <a:solidFill>
            <a:srgbClr val="FF3399"/>
          </a:solidFill>
          <a:ln>
            <a:solidFill>
              <a:schemeClr val="bg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R</a:t>
            </a:r>
          </a:p>
        </p:txBody>
      </p:sp>
      <p:sp>
        <p:nvSpPr>
          <p:cNvPr id="16" name="Oval 15">
            <a:extLst>
              <a:ext uri="{FF2B5EF4-FFF2-40B4-BE49-F238E27FC236}">
                <a16:creationId xmlns:a16="http://schemas.microsoft.com/office/drawing/2014/main" id="{C1B58E9F-56E7-40B7-A379-A629688FE130}"/>
              </a:ext>
            </a:extLst>
          </p:cNvPr>
          <p:cNvSpPr/>
          <p:nvPr/>
        </p:nvSpPr>
        <p:spPr>
          <a:xfrm>
            <a:off x="3220280" y="2782955"/>
            <a:ext cx="197478" cy="334999"/>
          </a:xfrm>
          <a:prstGeom prst="ellipse">
            <a:avLst/>
          </a:prstGeom>
          <a:solidFill>
            <a:srgbClr val="FF3399"/>
          </a:solidFill>
          <a:ln>
            <a:solidFill>
              <a:schemeClr val="bg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L </a:t>
            </a:r>
          </a:p>
        </p:txBody>
      </p:sp>
      <p:sp>
        <p:nvSpPr>
          <p:cNvPr id="9" name="TextBox 8">
            <a:extLst>
              <a:ext uri="{FF2B5EF4-FFF2-40B4-BE49-F238E27FC236}">
                <a16:creationId xmlns:a16="http://schemas.microsoft.com/office/drawing/2014/main" id="{7C3495B0-F844-42CA-8AD9-064390AF0666}"/>
              </a:ext>
            </a:extLst>
          </p:cNvPr>
          <p:cNvSpPr txBox="1"/>
          <p:nvPr/>
        </p:nvSpPr>
        <p:spPr>
          <a:xfrm>
            <a:off x="1987312" y="5669495"/>
            <a:ext cx="6710289" cy="646331"/>
          </a:xfrm>
          <a:prstGeom prst="rect">
            <a:avLst/>
          </a:prstGeom>
          <a:solidFill>
            <a:schemeClr val="bg1"/>
          </a:solidFill>
        </p:spPr>
        <p:txBody>
          <a:bodyPr wrap="square" rtlCol="0">
            <a:spAutoFit/>
          </a:bodyPr>
          <a:lstStyle/>
          <a:p>
            <a:pPr algn="ctr"/>
            <a:r>
              <a:rPr lang="en-US" sz="3600" dirty="0">
                <a:solidFill>
                  <a:srgbClr val="FF0066"/>
                </a:solidFill>
              </a:rPr>
              <a:t>The boy in the right looks healthy.</a:t>
            </a:r>
          </a:p>
        </p:txBody>
      </p:sp>
      <p:sp>
        <p:nvSpPr>
          <p:cNvPr id="10" name="TextBox 9">
            <a:extLst>
              <a:ext uri="{FF2B5EF4-FFF2-40B4-BE49-F238E27FC236}">
                <a16:creationId xmlns:a16="http://schemas.microsoft.com/office/drawing/2014/main" id="{C4CE05E9-D5F6-4D3B-902B-459E53CFA5F0}"/>
              </a:ext>
            </a:extLst>
          </p:cNvPr>
          <p:cNvSpPr txBox="1"/>
          <p:nvPr/>
        </p:nvSpPr>
        <p:spPr>
          <a:xfrm>
            <a:off x="2113610" y="5591333"/>
            <a:ext cx="6550702" cy="646331"/>
          </a:xfrm>
          <a:prstGeom prst="rect">
            <a:avLst/>
          </a:prstGeom>
          <a:solidFill>
            <a:schemeClr val="bg1"/>
          </a:solidFill>
        </p:spPr>
        <p:txBody>
          <a:bodyPr wrap="square" rtlCol="0">
            <a:spAutoFit/>
          </a:bodyPr>
          <a:lstStyle/>
          <a:p>
            <a:pPr algn="ctr"/>
            <a:r>
              <a:rPr lang="en-US" sz="3600" dirty="0"/>
              <a:t>Which boy is unhealthy?</a:t>
            </a:r>
          </a:p>
        </p:txBody>
      </p:sp>
      <p:sp>
        <p:nvSpPr>
          <p:cNvPr id="11" name="TextBox 10">
            <a:extLst>
              <a:ext uri="{FF2B5EF4-FFF2-40B4-BE49-F238E27FC236}">
                <a16:creationId xmlns:a16="http://schemas.microsoft.com/office/drawing/2014/main" id="{5D0044D1-EDF7-44C7-A0E5-3092172EF764}"/>
              </a:ext>
            </a:extLst>
          </p:cNvPr>
          <p:cNvSpPr txBox="1"/>
          <p:nvPr/>
        </p:nvSpPr>
        <p:spPr>
          <a:xfrm>
            <a:off x="2437018" y="5568848"/>
            <a:ext cx="6710289" cy="646331"/>
          </a:xfrm>
          <a:prstGeom prst="rect">
            <a:avLst/>
          </a:prstGeom>
          <a:solidFill>
            <a:schemeClr val="bg1"/>
          </a:solidFill>
        </p:spPr>
        <p:txBody>
          <a:bodyPr wrap="square" rtlCol="0">
            <a:spAutoFit/>
          </a:bodyPr>
          <a:lstStyle/>
          <a:p>
            <a:pPr algn="ctr"/>
            <a:r>
              <a:rPr lang="en-US" sz="3600" dirty="0">
                <a:solidFill>
                  <a:schemeClr val="accent2">
                    <a:lumMod val="50000"/>
                  </a:schemeClr>
                </a:solidFill>
              </a:rPr>
              <a:t>The boy in the left is unhealthy.</a:t>
            </a:r>
          </a:p>
        </p:txBody>
      </p:sp>
      <p:sp>
        <p:nvSpPr>
          <p:cNvPr id="17" name="TextBox 16">
            <a:extLst>
              <a:ext uri="{FF2B5EF4-FFF2-40B4-BE49-F238E27FC236}">
                <a16:creationId xmlns:a16="http://schemas.microsoft.com/office/drawing/2014/main" id="{4574EB7F-8267-4955-95FB-CAC0EE86774C}"/>
              </a:ext>
            </a:extLst>
          </p:cNvPr>
          <p:cNvSpPr txBox="1"/>
          <p:nvPr/>
        </p:nvSpPr>
        <p:spPr>
          <a:xfrm>
            <a:off x="1094285" y="5591331"/>
            <a:ext cx="9803566" cy="584775"/>
          </a:xfrm>
          <a:prstGeom prst="rect">
            <a:avLst/>
          </a:prstGeom>
          <a:solidFill>
            <a:schemeClr val="bg1"/>
          </a:solidFill>
        </p:spPr>
        <p:txBody>
          <a:bodyPr wrap="square" rtlCol="0">
            <a:spAutoFit/>
          </a:bodyPr>
          <a:lstStyle/>
          <a:p>
            <a:r>
              <a:rPr lang="en-US" sz="3200" dirty="0"/>
              <a:t>Now can you complete the sentence? ‘  _____ is wealth?’</a:t>
            </a:r>
          </a:p>
        </p:txBody>
      </p:sp>
      <p:sp>
        <p:nvSpPr>
          <p:cNvPr id="18" name="TextBox 17">
            <a:extLst>
              <a:ext uri="{FF2B5EF4-FFF2-40B4-BE49-F238E27FC236}">
                <a16:creationId xmlns:a16="http://schemas.microsoft.com/office/drawing/2014/main" id="{9200B001-17C4-4205-843A-AD624EFDF094}"/>
              </a:ext>
            </a:extLst>
          </p:cNvPr>
          <p:cNvSpPr txBox="1"/>
          <p:nvPr/>
        </p:nvSpPr>
        <p:spPr>
          <a:xfrm>
            <a:off x="7525061" y="5606319"/>
            <a:ext cx="1349115" cy="584775"/>
          </a:xfrm>
          <a:prstGeom prst="rect">
            <a:avLst/>
          </a:prstGeom>
          <a:noFill/>
        </p:spPr>
        <p:txBody>
          <a:bodyPr wrap="square" rtlCol="0">
            <a:spAutoFit/>
          </a:bodyPr>
          <a:lstStyle/>
          <a:p>
            <a:r>
              <a:rPr lang="en-US" sz="3200" dirty="0">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2700000" scaled="1"/>
                  <a:tileRect/>
                </a:gradFill>
              </a:rPr>
              <a:t>Health</a:t>
            </a:r>
          </a:p>
        </p:txBody>
      </p:sp>
    </p:spTree>
    <p:extLst>
      <p:ext uri="{BB962C8B-B14F-4D97-AF65-F5344CB8AC3E}">
        <p14:creationId xmlns:p14="http://schemas.microsoft.com/office/powerpoint/2010/main" val="32048800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par>
                                    <p:cTn id="9" presetID="52" presetClass="entr" presetSubtype="0" fill="hold" grpId="0" nodeType="with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Scale>
                                          <p:cBhvr>
                                            <p:cTn id="11"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500" decel="50000" fill="hold">
                                              <p:stCondLst>
                                                <p:cond delay="0"/>
                                              </p:stCondLst>
                                            </p:cTn>
                                            <p:tgtEl>
                                              <p:spTgt spid="4"/>
                                            </p:tgtEl>
                                            <p:attrNameLst>
                                              <p:attrName>ppt_x</p:attrName>
                                              <p:attrName>ppt_y</p:attrName>
                                            </p:attrNameLst>
                                          </p:cBhvr>
                                        </p:animMotion>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out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trips(downLeft)">
                                          <p:cBhvr>
                                            <p:cTn id="28" dur="500"/>
                                            <p:tgtEl>
                                              <p:spTgt spid="8"/>
                                            </p:tgtEl>
                                          </p:cBhvr>
                                        </p:animEffec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3" name="chimes.wav"/>
                                            </p:tgtEl>
                                          </p:cMediaNode>
                                        </p:audio>
                                      </p:subTnLst>
                                    </p:cTn>
                                  </p:par>
                                  <p:par>
                                    <p:cTn id="34" presetID="50" presetClass="entr" presetSubtype="0" repeatCount="indefinite" decel="100000" fill="hold" grpId="0" nodeType="withEffect">
                                      <p:stCondLst>
                                        <p:cond delay="0"/>
                                      </p:stCondLst>
                                      <p:endCondLst>
                                        <p:cond evt="onNext" delay="0">
                                          <p:tgtEl>
                                            <p:sldTgt/>
                                          </p:tgtEl>
                                        </p:cond>
                                      </p:end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strVal val="#ppt_w+.3"/>
                                              </p:val>
                                            </p:tav>
                                            <p:tav tm="100000">
                                              <p:val>
                                                <p:strVal val="#ppt_w"/>
                                              </p:val>
                                            </p:tav>
                                          </p:tavLst>
                                        </p:anim>
                                        <p:anim calcmode="lin" valueType="num">
                                          <p:cBhvr>
                                            <p:cTn id="37" dur="1000" fill="hold"/>
                                            <p:tgtEl>
                                              <p:spTgt spid="15"/>
                                            </p:tgtEl>
                                            <p:attrNameLst>
                                              <p:attrName>ppt_h</p:attrName>
                                            </p:attrNameLst>
                                          </p:cBhvr>
                                          <p:tavLst>
                                            <p:tav tm="0">
                                              <p:val>
                                                <p:strVal val="#ppt_h"/>
                                              </p:val>
                                            </p:tav>
                                            <p:tav tm="100000">
                                              <p:val>
                                                <p:strVal val="#ppt_h"/>
                                              </p:val>
                                            </p:tav>
                                          </p:tavLst>
                                        </p:anim>
                                        <p:animEffect transition="in" filter="fade">
                                          <p:cBhvr>
                                            <p:cTn id="38" dur="1000"/>
                                            <p:tgtEl>
                                              <p:spTgt spid="15"/>
                                            </p:tgtEl>
                                          </p:cBhvr>
                                        </p:animEffect>
                                      </p:childTnLst>
                                      <p:subTnLst>
                                        <p:audio>
                                          <p:cMediaNode>
                                            <p:cTn display="0" masterRel="sameClick">
                                              <p:stCondLst>
                                                <p:cond evt="begin" delay="0">
                                                  <p:tn val="34"/>
                                                </p:cond>
                                              </p:stCondLst>
                                              <p:endCondLst>
                                                <p:cond evt="onStopAudio" delay="0">
                                                  <p:tgtEl>
                                                    <p:sldTgt/>
                                                  </p:tgtEl>
                                                </p:cond>
                                              </p:endCondLst>
                                            </p:cTn>
                                            <p:tgtEl>
                                              <p:sndTgt r:embed="rId4" name="camera.wav"/>
                                            </p:tgtEl>
                                          </p:cMediaNode>
                                        </p:audio>
                                      </p:sub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trips(downLeft)">
                                          <p:cBhvr>
                                            <p:cTn id="43" dur="500"/>
                                            <p:tgtEl>
                                              <p:spTgt spid="10"/>
                                            </p:tgtEl>
                                          </p:cBhvr>
                                        </p:animEffec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subTnLst>
                                        <p:audio>
                                          <p:cMediaNode>
                                            <p:cTn display="0" masterRel="sameClick">
                                              <p:stCondLst>
                                                <p:cond evt="begin" delay="0">
                                                  <p:tn val="46"/>
                                                </p:cond>
                                              </p:stCondLst>
                                              <p:endCondLst>
                                                <p:cond evt="onStopAudio" delay="0">
                                                  <p:tgtEl>
                                                    <p:sldTgt/>
                                                  </p:tgtEl>
                                                </p:cond>
                                              </p:endCondLst>
                                            </p:cTn>
                                            <p:tgtEl>
                                              <p:sndTgt r:embed="rId3" name="chimes.wav"/>
                                            </p:tgtEl>
                                          </p:cMediaNode>
                                        </p:audio>
                                      </p:subTnLst>
                                    </p:cTn>
                                  </p:par>
                                  <p:par>
                                    <p:cTn id="49" presetID="50" presetClass="entr" presetSubtype="0" repeatCount="indefinite" decel="100000" fill="hold" grpId="0" nodeType="withEffect">
                                      <p:stCondLst>
                                        <p:cond delay="0"/>
                                      </p:stCondLst>
                                      <p:endCondLst>
                                        <p:cond evt="onNext" delay="0">
                                          <p:tgtEl>
                                            <p:sldTgt/>
                                          </p:tgtEl>
                                        </p:cond>
                                      </p:end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strVal val="#ppt_w+.3"/>
                                              </p:val>
                                            </p:tav>
                                            <p:tav tm="100000">
                                              <p:val>
                                                <p:strVal val="#ppt_w"/>
                                              </p:val>
                                            </p:tav>
                                          </p:tavLst>
                                        </p:anim>
                                        <p:anim calcmode="lin" valueType="num">
                                          <p:cBhvr>
                                            <p:cTn id="52" dur="1000" fill="hold"/>
                                            <p:tgtEl>
                                              <p:spTgt spid="16"/>
                                            </p:tgtEl>
                                            <p:attrNameLst>
                                              <p:attrName>ppt_h</p:attrName>
                                            </p:attrNameLst>
                                          </p:cBhvr>
                                          <p:tavLst>
                                            <p:tav tm="0">
                                              <p:val>
                                                <p:strVal val="#ppt_h"/>
                                              </p:val>
                                            </p:tav>
                                            <p:tav tm="100000">
                                              <p:val>
                                                <p:strVal val="#ppt_h"/>
                                              </p:val>
                                            </p:tav>
                                          </p:tavLst>
                                        </p:anim>
                                        <p:animEffect transition="in" filter="fade">
                                          <p:cBhvr>
                                            <p:cTn id="53" dur="1000"/>
                                            <p:tgtEl>
                                              <p:spTgt spid="16"/>
                                            </p:tgtEl>
                                          </p:cBhvr>
                                        </p:animEffect>
                                      </p:childTnLst>
                                      <p:subTnLst>
                                        <p:audio>
                                          <p:cMediaNode>
                                            <p:cTn display="0" masterRel="sameClick">
                                              <p:stCondLst>
                                                <p:cond evt="begin" delay="0">
                                                  <p:tn val="49"/>
                                                </p:cond>
                                              </p:stCondLst>
                                              <p:endCondLst>
                                                <p:cond evt="onStopAudio" delay="0">
                                                  <p:tgtEl>
                                                    <p:sldTgt/>
                                                  </p:tgtEl>
                                                </p:cond>
                                              </p:endCondLst>
                                            </p:cTn>
                                            <p:tgtEl>
                                              <p:sndTgt r:embed="rId4" name="camera.wav"/>
                                            </p:tgtEl>
                                          </p:cMediaNode>
                                        </p:audio>
                                      </p:sub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subTnLst>
                                        <p:audio>
                                          <p:cMediaNode>
                                            <p:cTn display="0" masterRel="sameClick">
                                              <p:stCondLst>
                                                <p:cond evt="begin" delay="0">
                                                  <p:tn val="56"/>
                                                </p:cond>
                                              </p:stCondLst>
                                              <p:endCondLst>
                                                <p:cond evt="onStopAudio" delay="0">
                                                  <p:tgtEl>
                                                    <p:sldTgt/>
                                                  </p:tgtEl>
                                                </p:cond>
                                              </p:endCondLst>
                                            </p:cTn>
                                            <p:tgtEl>
                                              <p:sndTgt r:embed="rId5" name="breeze.wav"/>
                                            </p:tgtEl>
                                          </p:cMediaNode>
                                        </p:audio>
                                      </p:subTnLst>
                                    </p:cTn>
                                  </p:par>
                                </p:childTnLst>
                              </p:cTn>
                            </p:par>
                          </p:childTnLst>
                        </p:cTn>
                      </p:par>
                      <p:par>
                        <p:cTn id="59" fill="hold">
                          <p:stCondLst>
                            <p:cond delay="indefinite"/>
                          </p:stCondLst>
                          <p:childTnLst>
                            <p:par>
                              <p:cTn id="60" fill="hold">
                                <p:stCondLst>
                                  <p:cond delay="0"/>
                                </p:stCondLst>
                                <p:childTnLst>
                                  <p:par>
                                    <p:cTn id="61" presetID="19" presetClass="entr" presetSubtype="10" repeatCount="indefinite"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3000" fill="hold"/>
                                            <p:tgtEl>
                                              <p:spTgt spid="18"/>
                                            </p:tgtEl>
                                            <p:attrNameLst>
                                              <p:attrName>ppt_w</p:attrName>
                                            </p:attrNameLst>
                                          </p:cBhvr>
                                          <p:tavLst>
                                            <p:tav tm="0" fmla="#ppt_w*sin(2.5*pi*$)">
                                              <p:val>
                                                <p:fltVal val="0"/>
                                              </p:val>
                                            </p:tav>
                                            <p:tav tm="100000">
                                              <p:val>
                                                <p:fltVal val="1"/>
                                              </p:val>
                                            </p:tav>
                                          </p:tavLst>
                                        </p:anim>
                                        <p:anim calcmode="lin" valueType="num">
                                          <p:cBhvr>
                                            <p:cTn id="64" dur="3000" fill="hold"/>
                                            <p:tgtEl>
                                              <p:spTgt spid="1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6"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8" grpId="0" animBg="1"/>
          <p:bldP spid="15" grpId="0" animBg="1"/>
          <p:bldP spid="16" grpId="0" animBg="1"/>
          <p:bldP spid="9" grpId="0" animBg="1"/>
          <p:bldP spid="10" grpId="0" animBg="1"/>
          <p:bldP spid="11" grpId="0" animBg="1"/>
          <p:bldP spid="17" grpId="0" animBg="1"/>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9" name="suction.wav"/>
                                            </p:tgtEl>
                                          </p:cMediaNode>
                                        </p:audio>
                                      </p:subTnLst>
                                    </p:cTn>
                                  </p:par>
                                  <p:par>
                                    <p:cTn id="9" presetID="52" presetClass="entr" presetSubtype="0" fill="hold" grpId="0" nodeType="with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Scale>
                                          <p:cBhvr>
                                            <p:cTn id="11"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500" decel="50000" fill="hold">
                                              <p:stCondLst>
                                                <p:cond delay="0"/>
                                              </p:stCondLst>
                                            </p:cTn>
                                            <p:tgtEl>
                                              <p:spTgt spid="4"/>
                                            </p:tgtEl>
                                            <p:attrNameLst>
                                              <p:attrName>ppt_x</p:attrName>
                                              <p:attrName>ppt_y</p:attrName>
                                            </p:attrNameLst>
                                          </p:cBhvr>
                                        </p:animMotion>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subTnLst>
                                        <p:audio>
                                          <p:cMediaNode>
                                            <p:cTn display="0" masterRel="sameClick">
                                              <p:stCondLst>
                                                <p:cond evt="begin" delay="0">
                                                  <p:tn val="16"/>
                                                </p:cond>
                                              </p:stCondLst>
                                              <p:endCondLst>
                                                <p:cond evt="onStopAudio" delay="0">
                                                  <p:tgtEl>
                                                    <p:sldTgt/>
                                                  </p:tgtEl>
                                                </p:cond>
                                              </p:endCondLst>
                                            </p:cTn>
                                            <p:tgtEl>
                                              <p:sndTgt r:embed="rId10" name="chimes.wav"/>
                                            </p:tgtEl>
                                          </p:cMediaNode>
                                        </p:audio>
                                      </p:sub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out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trips(downLeft)">
                                          <p:cBhvr>
                                            <p:cTn id="28" dur="500"/>
                                            <p:tgtEl>
                                              <p:spTgt spid="8"/>
                                            </p:tgtEl>
                                          </p:cBhvr>
                                        </p:animEffect>
                                      </p:childTnLst>
                                      <p:subTnLst>
                                        <p:audio>
                                          <p:cMediaNode>
                                            <p:cTn display="0" masterRel="sameClick">
                                              <p:stCondLst>
                                                <p:cond evt="begin" delay="0">
                                                  <p:tn val="26"/>
                                                </p:cond>
                                              </p:stCondLst>
                                              <p:endCondLst>
                                                <p:cond evt="onStopAudio" delay="0">
                                                  <p:tgtEl>
                                                    <p:sldTgt/>
                                                  </p:tgtEl>
                                                </p:cond>
                                              </p:endCondLst>
                                            </p:cTn>
                                            <p:tgtEl>
                                              <p:sndTgt r:embed="rId10" name="chimes.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10" name="chimes.wav"/>
                                            </p:tgtEl>
                                          </p:cMediaNode>
                                        </p:audio>
                                      </p:subTnLst>
                                    </p:cTn>
                                  </p:par>
                                  <p:par>
                                    <p:cTn id="34" presetID="50" presetClass="entr" presetSubtype="0" repeatCount="indefinite" decel="100000" fill="hold" grpId="0" nodeType="withEffect">
                                      <p:stCondLst>
                                        <p:cond delay="0"/>
                                      </p:stCondLst>
                                      <p:endCondLst>
                                        <p:cond evt="onNext" delay="0">
                                          <p:tgtEl>
                                            <p:sldTgt/>
                                          </p:tgtEl>
                                        </p:cond>
                                      </p:end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strVal val="#ppt_w+.3"/>
                                              </p:val>
                                            </p:tav>
                                            <p:tav tm="100000">
                                              <p:val>
                                                <p:strVal val="#ppt_w"/>
                                              </p:val>
                                            </p:tav>
                                          </p:tavLst>
                                        </p:anim>
                                        <p:anim calcmode="lin" valueType="num">
                                          <p:cBhvr>
                                            <p:cTn id="37" dur="1000" fill="hold"/>
                                            <p:tgtEl>
                                              <p:spTgt spid="15"/>
                                            </p:tgtEl>
                                            <p:attrNameLst>
                                              <p:attrName>ppt_h</p:attrName>
                                            </p:attrNameLst>
                                          </p:cBhvr>
                                          <p:tavLst>
                                            <p:tav tm="0">
                                              <p:val>
                                                <p:strVal val="#ppt_h"/>
                                              </p:val>
                                            </p:tav>
                                            <p:tav tm="100000">
                                              <p:val>
                                                <p:strVal val="#ppt_h"/>
                                              </p:val>
                                            </p:tav>
                                          </p:tavLst>
                                        </p:anim>
                                        <p:animEffect transition="in" filter="fade">
                                          <p:cBhvr>
                                            <p:cTn id="38" dur="1000"/>
                                            <p:tgtEl>
                                              <p:spTgt spid="15"/>
                                            </p:tgtEl>
                                          </p:cBhvr>
                                        </p:animEffect>
                                      </p:childTnLst>
                                      <p:subTnLst>
                                        <p:audio>
                                          <p:cMediaNode>
                                            <p:cTn display="0" masterRel="sameClick">
                                              <p:stCondLst>
                                                <p:cond evt="begin" delay="0">
                                                  <p:tn val="34"/>
                                                </p:cond>
                                              </p:stCondLst>
                                              <p:endCondLst>
                                                <p:cond evt="onStopAudio" delay="0">
                                                  <p:tgtEl>
                                                    <p:sldTgt/>
                                                  </p:tgtEl>
                                                </p:cond>
                                              </p:endCondLst>
                                            </p:cTn>
                                            <p:tgtEl>
                                              <p:sndTgt r:embed="rId11" name="camera.wav"/>
                                            </p:tgtEl>
                                          </p:cMediaNode>
                                        </p:audio>
                                      </p:sub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trips(downLeft)">
                                          <p:cBhvr>
                                            <p:cTn id="43" dur="500"/>
                                            <p:tgtEl>
                                              <p:spTgt spid="10"/>
                                            </p:tgtEl>
                                          </p:cBhvr>
                                        </p:animEffect>
                                      </p:childTnLst>
                                      <p:subTnLst>
                                        <p:audio>
                                          <p:cMediaNode>
                                            <p:cTn display="0" masterRel="sameClick">
                                              <p:stCondLst>
                                                <p:cond evt="begin" delay="0">
                                                  <p:tn val="41"/>
                                                </p:cond>
                                              </p:stCondLst>
                                              <p:endCondLst>
                                                <p:cond evt="onStopAudio" delay="0">
                                                  <p:tgtEl>
                                                    <p:sldTgt/>
                                                  </p:tgtEl>
                                                </p:cond>
                                              </p:endCondLst>
                                            </p:cTn>
                                            <p:tgtEl>
                                              <p:sndTgt r:embed="rId10" name="chimes.wav"/>
                                            </p:tgtEl>
                                          </p:cMediaNode>
                                        </p:audio>
                                      </p:sub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subTnLst>
                                        <p:audio>
                                          <p:cMediaNode>
                                            <p:cTn display="0" masterRel="sameClick">
                                              <p:stCondLst>
                                                <p:cond evt="begin" delay="0">
                                                  <p:tn val="46"/>
                                                </p:cond>
                                              </p:stCondLst>
                                              <p:endCondLst>
                                                <p:cond evt="onStopAudio" delay="0">
                                                  <p:tgtEl>
                                                    <p:sldTgt/>
                                                  </p:tgtEl>
                                                </p:cond>
                                              </p:endCondLst>
                                            </p:cTn>
                                            <p:tgtEl>
                                              <p:sndTgt r:embed="rId10" name="chimes.wav"/>
                                            </p:tgtEl>
                                          </p:cMediaNode>
                                        </p:audio>
                                      </p:subTnLst>
                                    </p:cTn>
                                  </p:par>
                                  <p:par>
                                    <p:cTn id="49" presetID="50" presetClass="entr" presetSubtype="0" repeatCount="indefinite" decel="100000" fill="hold" grpId="0" nodeType="withEffect">
                                      <p:stCondLst>
                                        <p:cond delay="0"/>
                                      </p:stCondLst>
                                      <p:endCondLst>
                                        <p:cond evt="onNext" delay="0">
                                          <p:tgtEl>
                                            <p:sldTgt/>
                                          </p:tgtEl>
                                        </p:cond>
                                      </p:end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strVal val="#ppt_w+.3"/>
                                              </p:val>
                                            </p:tav>
                                            <p:tav tm="100000">
                                              <p:val>
                                                <p:strVal val="#ppt_w"/>
                                              </p:val>
                                            </p:tav>
                                          </p:tavLst>
                                        </p:anim>
                                        <p:anim calcmode="lin" valueType="num">
                                          <p:cBhvr>
                                            <p:cTn id="52" dur="1000" fill="hold"/>
                                            <p:tgtEl>
                                              <p:spTgt spid="16"/>
                                            </p:tgtEl>
                                            <p:attrNameLst>
                                              <p:attrName>ppt_h</p:attrName>
                                            </p:attrNameLst>
                                          </p:cBhvr>
                                          <p:tavLst>
                                            <p:tav tm="0">
                                              <p:val>
                                                <p:strVal val="#ppt_h"/>
                                              </p:val>
                                            </p:tav>
                                            <p:tav tm="100000">
                                              <p:val>
                                                <p:strVal val="#ppt_h"/>
                                              </p:val>
                                            </p:tav>
                                          </p:tavLst>
                                        </p:anim>
                                        <p:animEffect transition="in" filter="fade">
                                          <p:cBhvr>
                                            <p:cTn id="53" dur="1000"/>
                                            <p:tgtEl>
                                              <p:spTgt spid="16"/>
                                            </p:tgtEl>
                                          </p:cBhvr>
                                        </p:animEffect>
                                      </p:childTnLst>
                                      <p:subTnLst>
                                        <p:audio>
                                          <p:cMediaNode>
                                            <p:cTn display="0" masterRel="sameClick">
                                              <p:stCondLst>
                                                <p:cond evt="begin" delay="0">
                                                  <p:tn val="49"/>
                                                </p:cond>
                                              </p:stCondLst>
                                              <p:endCondLst>
                                                <p:cond evt="onStopAudio" delay="0">
                                                  <p:tgtEl>
                                                    <p:sldTgt/>
                                                  </p:tgtEl>
                                                </p:cond>
                                              </p:endCondLst>
                                            </p:cTn>
                                            <p:tgtEl>
                                              <p:sndTgt r:embed="rId11" name="camera.wav"/>
                                            </p:tgtEl>
                                          </p:cMediaNode>
                                        </p:audio>
                                      </p:sub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subTnLst>
                                        <p:audio>
                                          <p:cMediaNode>
                                            <p:cTn display="0" masterRel="sameClick">
                                              <p:stCondLst>
                                                <p:cond evt="begin" delay="0">
                                                  <p:tn val="56"/>
                                                </p:cond>
                                              </p:stCondLst>
                                              <p:endCondLst>
                                                <p:cond evt="onStopAudio" delay="0">
                                                  <p:tgtEl>
                                                    <p:sldTgt/>
                                                  </p:tgtEl>
                                                </p:cond>
                                              </p:endCondLst>
                                            </p:cTn>
                                            <p:tgtEl>
                                              <p:sndTgt r:embed="rId12" name="breeze.wav"/>
                                            </p:tgtEl>
                                          </p:cMediaNode>
                                        </p:audio>
                                      </p:subTnLst>
                                    </p:cTn>
                                  </p:par>
                                </p:childTnLst>
                              </p:cTn>
                            </p:par>
                          </p:childTnLst>
                        </p:cTn>
                      </p:par>
                      <p:par>
                        <p:cTn id="59" fill="hold">
                          <p:stCondLst>
                            <p:cond delay="indefinite"/>
                          </p:stCondLst>
                          <p:childTnLst>
                            <p:par>
                              <p:cTn id="60" fill="hold">
                                <p:stCondLst>
                                  <p:cond delay="0"/>
                                </p:stCondLst>
                                <p:childTnLst>
                                  <p:par>
                                    <p:cTn id="61" presetID="19" presetClass="entr" presetSubtype="10" repeatCount="indefinite"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3000" fill="hold"/>
                                            <p:tgtEl>
                                              <p:spTgt spid="18"/>
                                            </p:tgtEl>
                                            <p:attrNameLst>
                                              <p:attrName>ppt_w</p:attrName>
                                            </p:attrNameLst>
                                          </p:cBhvr>
                                          <p:tavLst>
                                            <p:tav tm="0" fmla="#ppt_w*sin(2.5*pi*$)">
                                              <p:val>
                                                <p:fltVal val="0"/>
                                              </p:val>
                                            </p:tav>
                                            <p:tav tm="100000">
                                              <p:val>
                                                <p:fltVal val="1"/>
                                              </p:val>
                                            </p:tav>
                                          </p:tavLst>
                                        </p:anim>
                                        <p:anim calcmode="lin" valueType="num">
                                          <p:cBhvr>
                                            <p:cTn id="64" dur="3000" fill="hold"/>
                                            <p:tgtEl>
                                              <p:spTgt spid="1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1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8" grpId="0" animBg="1"/>
          <p:bldP spid="15" grpId="0" animBg="1"/>
          <p:bldP spid="16" grpId="0" animBg="1"/>
          <p:bldP spid="9" grpId="0" animBg="1"/>
          <p:bldP spid="10" grpId="0" animBg="1"/>
          <p:bldP spid="11" grpId="0" animBg="1"/>
          <p:bldP spid="17" grpId="0" animBg="1"/>
          <p:bldP spid="1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1FB620-039A-4026-90B0-BDA45F5886BA}"/>
              </a:ext>
            </a:extLst>
          </p:cNvPr>
          <p:cNvSpPr txBox="1"/>
          <p:nvPr/>
        </p:nvSpPr>
        <p:spPr>
          <a:xfrm>
            <a:off x="1603514" y="2491409"/>
            <a:ext cx="901148" cy="830997"/>
          </a:xfrm>
          <a:prstGeom prst="rect">
            <a:avLst/>
          </a:prstGeom>
          <a:noFill/>
        </p:spPr>
        <p:txBody>
          <a:bodyPr wrap="square" rtlCol="0">
            <a:spAutoFit/>
          </a:bodyPr>
          <a:lstStyle/>
          <a:p>
            <a:r>
              <a:rPr lang="en-US" sz="4800" dirty="0">
                <a:solidFill>
                  <a:srgbClr val="7030A0"/>
                </a:solidFill>
              </a:rPr>
              <a:t>So </a:t>
            </a:r>
          </a:p>
        </p:txBody>
      </p:sp>
      <p:sp>
        <p:nvSpPr>
          <p:cNvPr id="3" name="Flowchart: Terminator 2">
            <a:extLst>
              <a:ext uri="{FF2B5EF4-FFF2-40B4-BE49-F238E27FC236}">
                <a16:creationId xmlns:a16="http://schemas.microsoft.com/office/drawing/2014/main" id="{FDCAC52F-D0A0-428F-BFC2-2E09012D6B0B}"/>
              </a:ext>
            </a:extLst>
          </p:cNvPr>
          <p:cNvSpPr/>
          <p:nvPr/>
        </p:nvSpPr>
        <p:spPr>
          <a:xfrm>
            <a:off x="1258959" y="2226365"/>
            <a:ext cx="5579163" cy="1921566"/>
          </a:xfrm>
          <a:prstGeom prst="flowChartTerminator">
            <a:avLst/>
          </a:prstGeom>
          <a:gradFill>
            <a:gsLst>
              <a:gs pos="0">
                <a:srgbClr val="F987D3"/>
              </a:gs>
              <a:gs pos="50000">
                <a:schemeClr val="accent2">
                  <a:lumMod val="105000"/>
                  <a:satMod val="103000"/>
                  <a:tint val="73000"/>
                </a:schemeClr>
              </a:gs>
              <a:gs pos="100000">
                <a:schemeClr val="accent2">
                  <a:lumMod val="105000"/>
                  <a:satMod val="109000"/>
                  <a:tint val="81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dirty="0"/>
              <a:t>Health</a:t>
            </a:r>
            <a:endParaRPr lang="en-US" sz="2800" dirty="0"/>
          </a:p>
          <a:p>
            <a:pPr algn="ctr"/>
            <a:r>
              <a:rPr lang="en-US" sz="2800" dirty="0"/>
              <a:t>Unit – 3</a:t>
            </a:r>
          </a:p>
          <a:p>
            <a:pPr algn="ctr"/>
            <a:r>
              <a:rPr lang="en-US" sz="2800" dirty="0"/>
              <a:t>Lesson - 1</a:t>
            </a:r>
          </a:p>
        </p:txBody>
      </p:sp>
      <p:sp>
        <p:nvSpPr>
          <p:cNvPr id="4" name="Oval 3">
            <a:extLst>
              <a:ext uri="{FF2B5EF4-FFF2-40B4-BE49-F238E27FC236}">
                <a16:creationId xmlns:a16="http://schemas.microsoft.com/office/drawing/2014/main" id="{2169CCCE-6ACD-4716-8BD1-0615F0F743CD}"/>
              </a:ext>
            </a:extLst>
          </p:cNvPr>
          <p:cNvSpPr/>
          <p:nvPr/>
        </p:nvSpPr>
        <p:spPr>
          <a:xfrm>
            <a:off x="374941" y="1977019"/>
            <a:ext cx="2235742" cy="2335237"/>
          </a:xfrm>
          <a:prstGeom prst="ellipse">
            <a:avLst/>
          </a:prstGeom>
          <a:blipFill dpi="0" rotWithShape="1">
            <a:blip r:embed="rId3"/>
            <a:srcRect/>
            <a:tile tx="0" ty="0" sx="100000" sy="100000" flip="none" algn="tl"/>
          </a:blipFill>
          <a:scene3d>
            <a:camera prst="orthographicFront"/>
            <a:lightRig rig="threePt" dir="t"/>
          </a:scene3d>
          <a:sp3d extrusionH="76200" contourW="12700">
            <a:bevelT w="165100" prst="coolSlant"/>
            <a:bevelB w="165100" prst="coolSlant"/>
            <a:extrusionClr>
              <a:srgbClr val="FF3399"/>
            </a:extrusionClr>
            <a:contourClr>
              <a:srgbClr val="F987D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Our topic?</a:t>
            </a:r>
          </a:p>
        </p:txBody>
      </p:sp>
      <p:pic>
        <p:nvPicPr>
          <p:cNvPr id="7" name="Picture 6">
            <a:extLst>
              <a:ext uri="{FF2B5EF4-FFF2-40B4-BE49-F238E27FC236}">
                <a16:creationId xmlns:a16="http://schemas.microsoft.com/office/drawing/2014/main" id="{5B80D508-9565-4862-9172-1979BF56A4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6392" y="1708880"/>
            <a:ext cx="4902115" cy="3762531"/>
          </a:xfrm>
          <a:prstGeom prst="rect">
            <a:avLst/>
          </a:prstGeom>
        </p:spPr>
      </p:pic>
      <p:sp>
        <p:nvSpPr>
          <p:cNvPr id="9" name="Flowchart: Terminator 8">
            <a:extLst>
              <a:ext uri="{FF2B5EF4-FFF2-40B4-BE49-F238E27FC236}">
                <a16:creationId xmlns:a16="http://schemas.microsoft.com/office/drawing/2014/main" id="{FAADE126-C129-43FB-B4C3-AB655220076A}"/>
              </a:ext>
            </a:extLst>
          </p:cNvPr>
          <p:cNvSpPr/>
          <p:nvPr/>
        </p:nvSpPr>
        <p:spPr>
          <a:xfrm>
            <a:off x="5276536" y="494675"/>
            <a:ext cx="5681272" cy="929390"/>
          </a:xfrm>
          <a:prstGeom prst="flowChartTerminator">
            <a:avLst/>
          </a:prstGeom>
          <a:gradFill flip="none" rotWithShape="1">
            <a:gsLst>
              <a:gs pos="90000">
                <a:srgbClr val="F987D3"/>
              </a:gs>
              <a:gs pos="54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ysClr val="windowText" lastClr="000000"/>
                </a:solidFill>
              </a:rPr>
              <a:t>This is a healthy man</a:t>
            </a:r>
          </a:p>
        </p:txBody>
      </p:sp>
    </p:spTree>
    <p:extLst>
      <p:ext uri="{BB962C8B-B14F-4D97-AF65-F5344CB8AC3E}">
        <p14:creationId xmlns:p14="http://schemas.microsoft.com/office/powerpoint/2010/main" val="337671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37" fill="hold" grpId="0" nodeType="afterEffect">
                                  <p:stCondLst>
                                    <p:cond delay="150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1000"/>
                                        <p:tgtEl>
                                          <p:spTgt spid="3"/>
                                        </p:tgtEl>
                                      </p:cBhvr>
                                    </p:animEffect>
                                  </p:childTnLst>
                                </p:cTn>
                              </p:par>
                            </p:childTnLst>
                          </p:cTn>
                        </p:par>
                        <p:par>
                          <p:cTn id="19" fill="hold">
                            <p:stCondLst>
                              <p:cond delay="1000"/>
                            </p:stCondLst>
                            <p:childTnLst>
                              <p:par>
                                <p:cTn id="20" presetID="6" presetClass="entr" presetSubtype="32" fill="hold" nodeType="afterEffect">
                                  <p:stCondLst>
                                    <p:cond delay="1500"/>
                                  </p:stCondLst>
                                  <p:childTnLst>
                                    <p:set>
                                      <p:cBhvr>
                                        <p:cTn id="21" dur="1" fill="hold">
                                          <p:stCondLst>
                                            <p:cond delay="0"/>
                                          </p:stCondLst>
                                        </p:cTn>
                                        <p:tgtEl>
                                          <p:spTgt spid="7"/>
                                        </p:tgtEl>
                                        <p:attrNameLst>
                                          <p:attrName>style.visibility</p:attrName>
                                        </p:attrNameLst>
                                      </p:cBhvr>
                                      <p:to>
                                        <p:strVal val="visible"/>
                                      </p:to>
                                    </p:set>
                                    <p:animEffect transition="in" filter="circle(out)">
                                      <p:cBhvr>
                                        <p:cTn id="22" dur="2000"/>
                                        <p:tgtEl>
                                          <p:spTgt spid="7"/>
                                        </p:tgtEl>
                                      </p:cBhvr>
                                    </p:animEffect>
                                  </p:childTnLst>
                                </p:cTn>
                              </p:par>
                            </p:childTnLst>
                          </p:cTn>
                        </p:par>
                        <p:par>
                          <p:cTn id="23" fill="hold">
                            <p:stCondLst>
                              <p:cond delay="4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subTnLst>
                                    <p:audio>
                                      <p:cMediaNode>
                                        <p:cTn display="0" masterRel="sameClick">
                                          <p:stCondLst>
                                            <p:cond evt="begin" delay="0">
                                              <p:tn val="24"/>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8F6A0F-2FBB-4BD0-AA96-BC101B3C07FC}"/>
              </a:ext>
            </a:extLst>
          </p:cNvPr>
          <p:cNvSpPr txBox="1"/>
          <p:nvPr/>
        </p:nvSpPr>
        <p:spPr>
          <a:xfrm>
            <a:off x="1351722" y="304800"/>
            <a:ext cx="4002156" cy="584775"/>
          </a:xfrm>
          <a:prstGeom prst="rect">
            <a:avLst/>
          </a:prstGeom>
          <a:noFill/>
        </p:spPr>
        <p:txBody>
          <a:bodyPr wrap="square" rtlCol="0">
            <a:spAutoFit/>
          </a:bodyPr>
          <a:lstStyle/>
          <a:p>
            <a:r>
              <a:rPr lang="en-US" sz="3200" dirty="0"/>
              <a:t>Learning outcomes</a:t>
            </a:r>
          </a:p>
        </p:txBody>
      </p:sp>
      <p:sp>
        <p:nvSpPr>
          <p:cNvPr id="3" name="TextBox 2">
            <a:extLst>
              <a:ext uri="{FF2B5EF4-FFF2-40B4-BE49-F238E27FC236}">
                <a16:creationId xmlns:a16="http://schemas.microsoft.com/office/drawing/2014/main" id="{939BF09C-1056-4A32-B876-A0E9440717B1}"/>
              </a:ext>
            </a:extLst>
          </p:cNvPr>
          <p:cNvSpPr txBox="1"/>
          <p:nvPr/>
        </p:nvSpPr>
        <p:spPr>
          <a:xfrm>
            <a:off x="1166191" y="927653"/>
            <a:ext cx="9899373" cy="584775"/>
          </a:xfrm>
          <a:prstGeom prst="rect">
            <a:avLst/>
          </a:prstGeom>
          <a:noFill/>
        </p:spPr>
        <p:txBody>
          <a:bodyPr wrap="square" rtlCol="0">
            <a:spAutoFit/>
          </a:bodyPr>
          <a:lstStyle/>
          <a:p>
            <a:r>
              <a:rPr lang="en-US" sz="3200" dirty="0"/>
              <a:t>After completing the lesson students will be able to </a:t>
            </a:r>
          </a:p>
        </p:txBody>
      </p:sp>
      <p:grpSp>
        <p:nvGrpSpPr>
          <p:cNvPr id="4" name="Group 3">
            <a:extLst>
              <a:ext uri="{FF2B5EF4-FFF2-40B4-BE49-F238E27FC236}">
                <a16:creationId xmlns:a16="http://schemas.microsoft.com/office/drawing/2014/main" id="{06A6894D-889B-4E3F-9519-3C442941EA50}"/>
              </a:ext>
            </a:extLst>
          </p:cNvPr>
          <p:cNvGrpSpPr/>
          <p:nvPr/>
        </p:nvGrpSpPr>
        <p:grpSpPr>
          <a:xfrm>
            <a:off x="2567456" y="1913212"/>
            <a:ext cx="5873159" cy="689313"/>
            <a:chOff x="2567456" y="1913212"/>
            <a:chExt cx="5873159" cy="68931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grpSpPr>
        <p:sp>
          <p:nvSpPr>
            <p:cNvPr id="5" name="TextBox 4">
              <a:extLst>
                <a:ext uri="{FF2B5EF4-FFF2-40B4-BE49-F238E27FC236}">
                  <a16:creationId xmlns:a16="http://schemas.microsoft.com/office/drawing/2014/main" id="{6A2E6874-8435-4A98-94F9-0B3AD5152726}"/>
                </a:ext>
              </a:extLst>
            </p:cNvPr>
            <p:cNvSpPr txBox="1"/>
            <p:nvPr/>
          </p:nvSpPr>
          <p:spPr>
            <a:xfrm>
              <a:off x="2941982" y="1921564"/>
              <a:ext cx="5498633" cy="461665"/>
            </a:xfrm>
            <a:prstGeom prst="rect">
              <a:avLst/>
            </a:prstGeom>
            <a:grpFill/>
            <a:ln>
              <a:solidFill>
                <a:schemeClr val="accent1"/>
              </a:solidFill>
            </a:ln>
          </p:spPr>
          <p:txBody>
            <a:bodyPr wrap="square" rtlCol="0">
              <a:spAutoFit/>
            </a:bodyPr>
            <a:lstStyle/>
            <a:p>
              <a:r>
                <a:rPr lang="en-US" sz="2400" dirty="0"/>
                <a:t>infer meaning from the context</a:t>
              </a:r>
            </a:p>
          </p:txBody>
        </p:sp>
        <p:sp>
          <p:nvSpPr>
            <p:cNvPr id="6" name="Arrow: Chevron 5">
              <a:extLst>
                <a:ext uri="{FF2B5EF4-FFF2-40B4-BE49-F238E27FC236}">
                  <a16:creationId xmlns:a16="http://schemas.microsoft.com/office/drawing/2014/main" id="{3CCDB17F-4BE5-403C-81C2-18AB5C2076FF}"/>
                </a:ext>
              </a:extLst>
            </p:cNvPr>
            <p:cNvSpPr/>
            <p:nvPr/>
          </p:nvSpPr>
          <p:spPr>
            <a:xfrm rot="5400000">
              <a:off x="2416179" y="2064489"/>
              <a:ext cx="689313" cy="386759"/>
            </a:xfrm>
            <a:prstGeom prst="chevron">
              <a:avLst>
                <a:gd name="adj" fmla="val 64549"/>
              </a:avLst>
            </a:prstGeom>
            <a:grpFill/>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800" dirty="0">
                  <a:solidFill>
                    <a:schemeClr val="tx1"/>
                  </a:solidFill>
                </a:rPr>
                <a:t>1</a:t>
              </a:r>
            </a:p>
          </p:txBody>
        </p:sp>
      </p:grpSp>
      <p:grpSp>
        <p:nvGrpSpPr>
          <p:cNvPr id="7" name="Group 6">
            <a:extLst>
              <a:ext uri="{FF2B5EF4-FFF2-40B4-BE49-F238E27FC236}">
                <a16:creationId xmlns:a16="http://schemas.microsoft.com/office/drawing/2014/main" id="{4A761A05-C47F-44C5-AF1A-9C015178D5D1}"/>
              </a:ext>
            </a:extLst>
          </p:cNvPr>
          <p:cNvGrpSpPr/>
          <p:nvPr/>
        </p:nvGrpSpPr>
        <p:grpSpPr>
          <a:xfrm>
            <a:off x="2565112" y="2572048"/>
            <a:ext cx="5875503" cy="689313"/>
            <a:chOff x="2565112" y="2572048"/>
            <a:chExt cx="5875503" cy="689313"/>
          </a:xfrm>
        </p:grpSpPr>
        <p:sp>
          <p:nvSpPr>
            <p:cNvPr id="8" name="TextBox 7">
              <a:extLst>
                <a:ext uri="{FF2B5EF4-FFF2-40B4-BE49-F238E27FC236}">
                  <a16:creationId xmlns:a16="http://schemas.microsoft.com/office/drawing/2014/main" id="{7121603C-1EB3-48CF-B088-247228F17A54}"/>
                </a:ext>
              </a:extLst>
            </p:cNvPr>
            <p:cNvSpPr txBox="1"/>
            <p:nvPr/>
          </p:nvSpPr>
          <p:spPr>
            <a:xfrm>
              <a:off x="2875722" y="2610678"/>
              <a:ext cx="5564893"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accent1"/>
              </a:solidFill>
            </a:ln>
          </p:spPr>
          <p:txBody>
            <a:bodyPr wrap="square" rtlCol="0">
              <a:spAutoFit/>
            </a:bodyPr>
            <a:lstStyle/>
            <a:p>
              <a:r>
                <a:rPr lang="en-US" sz="2400" dirty="0"/>
                <a:t> talk about the picture and read the text.</a:t>
              </a:r>
            </a:p>
          </p:txBody>
        </p:sp>
        <p:sp>
          <p:nvSpPr>
            <p:cNvPr id="9" name="Arrow: Chevron 8">
              <a:extLst>
                <a:ext uri="{FF2B5EF4-FFF2-40B4-BE49-F238E27FC236}">
                  <a16:creationId xmlns:a16="http://schemas.microsoft.com/office/drawing/2014/main" id="{1CA0989A-A45E-40D8-A731-468A7B0D24D6}"/>
                </a:ext>
              </a:extLst>
            </p:cNvPr>
            <p:cNvSpPr/>
            <p:nvPr/>
          </p:nvSpPr>
          <p:spPr>
            <a:xfrm rot="5400000">
              <a:off x="2413835" y="2723325"/>
              <a:ext cx="689313" cy="386759"/>
            </a:xfrm>
            <a:prstGeom prst="chevron">
              <a:avLst>
                <a:gd name="adj" fmla="val 64549"/>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800" dirty="0">
                  <a:solidFill>
                    <a:schemeClr val="tx1"/>
                  </a:solidFill>
                </a:rPr>
                <a:t>2</a:t>
              </a:r>
            </a:p>
          </p:txBody>
        </p:sp>
      </p:grpSp>
      <p:grpSp>
        <p:nvGrpSpPr>
          <p:cNvPr id="10" name="Group 9">
            <a:extLst>
              <a:ext uri="{FF2B5EF4-FFF2-40B4-BE49-F238E27FC236}">
                <a16:creationId xmlns:a16="http://schemas.microsoft.com/office/drawing/2014/main" id="{0DF78D9D-5BD1-4B77-9B5E-E6BDB1285C0E}"/>
              </a:ext>
            </a:extLst>
          </p:cNvPr>
          <p:cNvGrpSpPr/>
          <p:nvPr/>
        </p:nvGrpSpPr>
        <p:grpSpPr>
          <a:xfrm>
            <a:off x="2562767" y="3315292"/>
            <a:ext cx="5877848" cy="689313"/>
            <a:chOff x="2562767" y="3315292"/>
            <a:chExt cx="5877848" cy="689313"/>
          </a:xfrm>
        </p:grpSpPr>
        <p:sp>
          <p:nvSpPr>
            <p:cNvPr id="11" name="TextBox 10">
              <a:extLst>
                <a:ext uri="{FF2B5EF4-FFF2-40B4-BE49-F238E27FC236}">
                  <a16:creationId xmlns:a16="http://schemas.microsoft.com/office/drawing/2014/main" id="{6E65883B-2829-4078-93F8-17DE7F0949C1}"/>
                </a:ext>
              </a:extLst>
            </p:cNvPr>
            <p:cNvSpPr txBox="1"/>
            <p:nvPr/>
          </p:nvSpPr>
          <p:spPr>
            <a:xfrm>
              <a:off x="2875723" y="3339548"/>
              <a:ext cx="5564892"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accent1"/>
              </a:solidFill>
            </a:ln>
          </p:spPr>
          <p:txBody>
            <a:bodyPr wrap="square" rtlCol="0">
              <a:spAutoFit/>
            </a:bodyPr>
            <a:lstStyle/>
            <a:p>
              <a:r>
                <a:rPr lang="en-US" sz="2400" dirty="0"/>
                <a:t> write answer the questions</a:t>
              </a:r>
            </a:p>
          </p:txBody>
        </p:sp>
        <p:sp>
          <p:nvSpPr>
            <p:cNvPr id="12" name="Arrow: Chevron 11">
              <a:extLst>
                <a:ext uri="{FF2B5EF4-FFF2-40B4-BE49-F238E27FC236}">
                  <a16:creationId xmlns:a16="http://schemas.microsoft.com/office/drawing/2014/main" id="{542566DB-833A-44C4-8F53-D6EA75BC8F4E}"/>
                </a:ext>
              </a:extLst>
            </p:cNvPr>
            <p:cNvSpPr/>
            <p:nvPr/>
          </p:nvSpPr>
          <p:spPr>
            <a:xfrm rot="5400000">
              <a:off x="2411490" y="3466569"/>
              <a:ext cx="689313" cy="386759"/>
            </a:xfrm>
            <a:prstGeom prst="chevron">
              <a:avLst>
                <a:gd name="adj" fmla="val 64549"/>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800" dirty="0">
                  <a:solidFill>
                    <a:schemeClr val="tx1"/>
                  </a:solidFill>
                </a:rPr>
                <a:t>3</a:t>
              </a:r>
            </a:p>
          </p:txBody>
        </p:sp>
      </p:grpSp>
      <p:grpSp>
        <p:nvGrpSpPr>
          <p:cNvPr id="13" name="Group 12">
            <a:extLst>
              <a:ext uri="{FF2B5EF4-FFF2-40B4-BE49-F238E27FC236}">
                <a16:creationId xmlns:a16="http://schemas.microsoft.com/office/drawing/2014/main" id="{E19F833A-CCD0-49F0-9FEC-925E0E24601E}"/>
              </a:ext>
            </a:extLst>
          </p:cNvPr>
          <p:cNvGrpSpPr/>
          <p:nvPr/>
        </p:nvGrpSpPr>
        <p:grpSpPr>
          <a:xfrm>
            <a:off x="2546355" y="4044467"/>
            <a:ext cx="5908328" cy="689313"/>
            <a:chOff x="2546355" y="4044467"/>
            <a:chExt cx="5908328" cy="689313"/>
          </a:xfrm>
        </p:grpSpPr>
        <p:sp>
          <p:nvSpPr>
            <p:cNvPr id="14" name="TextBox 13">
              <a:extLst>
                <a:ext uri="{FF2B5EF4-FFF2-40B4-BE49-F238E27FC236}">
                  <a16:creationId xmlns:a16="http://schemas.microsoft.com/office/drawing/2014/main" id="{931D7ECA-674C-4544-8306-FE461B703B60}"/>
                </a:ext>
              </a:extLst>
            </p:cNvPr>
            <p:cNvSpPr txBox="1"/>
            <p:nvPr/>
          </p:nvSpPr>
          <p:spPr>
            <a:xfrm>
              <a:off x="2902228" y="4055165"/>
              <a:ext cx="5552455"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accent1"/>
              </a:solidFill>
            </a:ln>
          </p:spPr>
          <p:txBody>
            <a:bodyPr wrap="square" rtlCol="0">
              <a:spAutoFit/>
            </a:bodyPr>
            <a:lstStyle/>
            <a:p>
              <a:r>
                <a:rPr lang="en-US" sz="2400" dirty="0"/>
                <a:t>choose the best answer</a:t>
              </a:r>
            </a:p>
          </p:txBody>
        </p:sp>
        <p:sp>
          <p:nvSpPr>
            <p:cNvPr id="15" name="Arrow: Chevron 14">
              <a:extLst>
                <a:ext uri="{FF2B5EF4-FFF2-40B4-BE49-F238E27FC236}">
                  <a16:creationId xmlns:a16="http://schemas.microsoft.com/office/drawing/2014/main" id="{10154BAB-9BE8-4337-824D-2B40CE85B157}"/>
                </a:ext>
              </a:extLst>
            </p:cNvPr>
            <p:cNvSpPr/>
            <p:nvPr/>
          </p:nvSpPr>
          <p:spPr>
            <a:xfrm rot="5400000">
              <a:off x="2395078" y="4195744"/>
              <a:ext cx="689313" cy="386759"/>
            </a:xfrm>
            <a:prstGeom prst="chevron">
              <a:avLst>
                <a:gd name="adj" fmla="val 64549"/>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800" dirty="0">
                  <a:solidFill>
                    <a:schemeClr val="tx1"/>
                  </a:solidFill>
                </a:rPr>
                <a:t>4</a:t>
              </a:r>
            </a:p>
          </p:txBody>
        </p:sp>
      </p:grpSp>
      <p:grpSp>
        <p:nvGrpSpPr>
          <p:cNvPr id="16" name="Group 15">
            <a:extLst>
              <a:ext uri="{FF2B5EF4-FFF2-40B4-BE49-F238E27FC236}">
                <a16:creationId xmlns:a16="http://schemas.microsoft.com/office/drawing/2014/main" id="{8D7CB2B3-B68B-4640-9772-42E6576CCE10}"/>
              </a:ext>
            </a:extLst>
          </p:cNvPr>
          <p:cNvGrpSpPr/>
          <p:nvPr/>
        </p:nvGrpSpPr>
        <p:grpSpPr>
          <a:xfrm>
            <a:off x="2558077" y="4731439"/>
            <a:ext cx="5882538" cy="689313"/>
            <a:chOff x="2572145" y="4773642"/>
            <a:chExt cx="5882538" cy="689313"/>
          </a:xfrm>
        </p:grpSpPr>
        <p:sp>
          <p:nvSpPr>
            <p:cNvPr id="17" name="TextBox 16">
              <a:extLst>
                <a:ext uri="{FF2B5EF4-FFF2-40B4-BE49-F238E27FC236}">
                  <a16:creationId xmlns:a16="http://schemas.microsoft.com/office/drawing/2014/main" id="{99950EC9-0B71-4E92-9E5E-85E132BEF54D}"/>
                </a:ext>
              </a:extLst>
            </p:cNvPr>
            <p:cNvSpPr txBox="1"/>
            <p:nvPr/>
          </p:nvSpPr>
          <p:spPr>
            <a:xfrm>
              <a:off x="2888973" y="4863547"/>
              <a:ext cx="5565710"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chemeClr val="accent1"/>
              </a:solidFill>
            </a:ln>
          </p:spPr>
          <p:txBody>
            <a:bodyPr wrap="square" rtlCol="0">
              <a:spAutoFit/>
            </a:bodyPr>
            <a:lstStyle/>
            <a:p>
              <a:r>
                <a:rPr lang="en-US" sz="2400" dirty="0"/>
                <a:t> fill the gap from listening CD</a:t>
              </a:r>
            </a:p>
          </p:txBody>
        </p:sp>
        <p:sp>
          <p:nvSpPr>
            <p:cNvPr id="18" name="Arrow: Chevron 17">
              <a:extLst>
                <a:ext uri="{FF2B5EF4-FFF2-40B4-BE49-F238E27FC236}">
                  <a16:creationId xmlns:a16="http://schemas.microsoft.com/office/drawing/2014/main" id="{4EBEC3ED-B956-4FA8-ABA6-90095DCAFE15}"/>
                </a:ext>
              </a:extLst>
            </p:cNvPr>
            <p:cNvSpPr/>
            <p:nvPr/>
          </p:nvSpPr>
          <p:spPr>
            <a:xfrm rot="5400000">
              <a:off x="2420868" y="4924919"/>
              <a:ext cx="689313" cy="386759"/>
            </a:xfrm>
            <a:prstGeom prst="chevron">
              <a:avLst>
                <a:gd name="adj" fmla="val 64549"/>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800" dirty="0">
                  <a:solidFill>
                    <a:schemeClr val="tx1"/>
                  </a:solidFill>
                </a:rPr>
                <a:t>5</a:t>
              </a:r>
            </a:p>
          </p:txBody>
        </p:sp>
      </p:grpSp>
    </p:spTree>
    <p:extLst>
      <p:ext uri="{BB962C8B-B14F-4D97-AF65-F5344CB8AC3E}">
        <p14:creationId xmlns:p14="http://schemas.microsoft.com/office/powerpoint/2010/main" val="83957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50"/>
                                        <p:tgtEl>
                                          <p:spTgt spid="2"/>
                                        </p:tgtEl>
                                      </p:cBhvr>
                                    </p:animEffect>
                                  </p:childTnLst>
                                </p:cTn>
                              </p:par>
                            </p:childTnLst>
                          </p:cTn>
                        </p:par>
                        <p:par>
                          <p:cTn id="8" fill="hold">
                            <p:stCondLst>
                              <p:cond delay="25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250"/>
                                        <p:tgtEl>
                                          <p:spTgt spid="4"/>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par>
                          <p:cTn id="17" fill="hold">
                            <p:stCondLst>
                              <p:cond delay="25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25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3" name="hammer.wav"/>
                                        </p:tgtEl>
                                      </p:cMediaNode>
                                    </p:audio>
                                  </p:sub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25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3" name="hammer.wav"/>
                                        </p:tgtEl>
                                      </p:cMediaNode>
                                    </p:audio>
                                  </p:subTnLst>
                                </p:cTn>
                              </p:par>
                            </p:childTnLst>
                          </p:cTn>
                        </p:par>
                        <p:par>
                          <p:cTn id="25" fill="hold">
                            <p:stCondLst>
                              <p:cond delay="75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250"/>
                                        <p:tgtEl>
                                          <p:spTgt spid="13"/>
                                        </p:tgtEl>
                                      </p:cBhvr>
                                    </p:animEffec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250"/>
                                        <p:tgtEl>
                                          <p:spTgt spid="16"/>
                                        </p:tgtEl>
                                      </p:cBhvr>
                                    </p:animEffect>
                                  </p:childTnLst>
                                  <p:subTnLst>
                                    <p:audio>
                                      <p:cMediaNode>
                                        <p:cTn display="0" masterRel="sameClick">
                                          <p:stCondLst>
                                            <p:cond evt="begin" delay="0">
                                              <p:tn val="30"/>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571099-6F25-43C9-8BB5-034063FFC773}"/>
              </a:ext>
            </a:extLst>
          </p:cNvPr>
          <p:cNvSpPr txBox="1"/>
          <p:nvPr/>
        </p:nvSpPr>
        <p:spPr>
          <a:xfrm>
            <a:off x="1599678" y="194598"/>
            <a:ext cx="2968487" cy="584775"/>
          </a:xfrm>
          <a:prstGeom prst="rect">
            <a:avLst/>
          </a:prstGeom>
          <a:noFill/>
        </p:spPr>
        <p:txBody>
          <a:bodyPr wrap="square" rtlCol="0">
            <a:spAutoFit/>
          </a:bodyPr>
          <a:lstStyle/>
          <a:p>
            <a:r>
              <a:rPr lang="en-US" sz="3200" dirty="0"/>
              <a:t>Key word</a:t>
            </a:r>
          </a:p>
        </p:txBody>
      </p:sp>
      <p:sp>
        <p:nvSpPr>
          <p:cNvPr id="3" name="TextBox 2">
            <a:extLst>
              <a:ext uri="{FF2B5EF4-FFF2-40B4-BE49-F238E27FC236}">
                <a16:creationId xmlns:a16="http://schemas.microsoft.com/office/drawing/2014/main" id="{75EEB380-42F4-41F6-8EDF-0B9E4470881B}"/>
              </a:ext>
            </a:extLst>
          </p:cNvPr>
          <p:cNvSpPr txBox="1"/>
          <p:nvPr/>
        </p:nvSpPr>
        <p:spPr>
          <a:xfrm>
            <a:off x="2106397" y="1532850"/>
            <a:ext cx="1166192" cy="584775"/>
          </a:xfrm>
          <a:prstGeom prst="rect">
            <a:avLst/>
          </a:prstGeom>
          <a:noFill/>
        </p:spPr>
        <p:txBody>
          <a:bodyPr wrap="square" rtlCol="0">
            <a:spAutoFit/>
          </a:bodyPr>
          <a:lstStyle/>
          <a:p>
            <a:r>
              <a:rPr lang="en-US" sz="3200" i="1" dirty="0"/>
              <a:t>noun</a:t>
            </a:r>
          </a:p>
        </p:txBody>
      </p:sp>
      <p:sp>
        <p:nvSpPr>
          <p:cNvPr id="4" name="TextBox 3">
            <a:extLst>
              <a:ext uri="{FF2B5EF4-FFF2-40B4-BE49-F238E27FC236}">
                <a16:creationId xmlns:a16="http://schemas.microsoft.com/office/drawing/2014/main" id="{B82136CF-C30A-47DC-9988-138E2CD8C486}"/>
              </a:ext>
            </a:extLst>
          </p:cNvPr>
          <p:cNvSpPr txBox="1"/>
          <p:nvPr/>
        </p:nvSpPr>
        <p:spPr>
          <a:xfrm>
            <a:off x="1443789" y="3609474"/>
            <a:ext cx="2963319" cy="1384995"/>
          </a:xfrm>
          <a:prstGeom prst="rect">
            <a:avLst/>
          </a:prstGeom>
          <a:noFill/>
        </p:spPr>
        <p:txBody>
          <a:bodyPr wrap="square" rtlCol="0">
            <a:spAutoFit/>
          </a:bodyPr>
          <a:lstStyle/>
          <a:p>
            <a:r>
              <a:rPr lang="en-US" sz="2800" dirty="0"/>
              <a:t>an illness effecting humans of caused by infection.</a:t>
            </a:r>
          </a:p>
        </p:txBody>
      </p:sp>
      <p:sp>
        <p:nvSpPr>
          <p:cNvPr id="5" name="Oval 4">
            <a:extLst>
              <a:ext uri="{FF2B5EF4-FFF2-40B4-BE49-F238E27FC236}">
                <a16:creationId xmlns:a16="http://schemas.microsoft.com/office/drawing/2014/main" id="{D72BF1C0-8FD4-467C-9014-94767A1AB5E3}"/>
              </a:ext>
            </a:extLst>
          </p:cNvPr>
          <p:cNvSpPr/>
          <p:nvPr/>
        </p:nvSpPr>
        <p:spPr>
          <a:xfrm>
            <a:off x="1195624" y="3173727"/>
            <a:ext cx="3181504" cy="2162771"/>
          </a:xfrm>
          <a:prstGeom prst="ellipse">
            <a:avLst/>
          </a:prstGeom>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t>Meaning </a:t>
            </a:r>
          </a:p>
        </p:txBody>
      </p:sp>
      <p:sp>
        <p:nvSpPr>
          <p:cNvPr id="6" name="Oval 5">
            <a:extLst>
              <a:ext uri="{FF2B5EF4-FFF2-40B4-BE49-F238E27FC236}">
                <a16:creationId xmlns:a16="http://schemas.microsoft.com/office/drawing/2014/main" id="{4B7189C2-D5AC-4CCC-87EC-86F6D29B0A89}"/>
              </a:ext>
            </a:extLst>
          </p:cNvPr>
          <p:cNvSpPr/>
          <p:nvPr/>
        </p:nvSpPr>
        <p:spPr>
          <a:xfrm>
            <a:off x="1689552" y="884026"/>
            <a:ext cx="2327812" cy="1889154"/>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disease </a:t>
            </a:r>
          </a:p>
        </p:txBody>
      </p:sp>
      <p:sp>
        <p:nvSpPr>
          <p:cNvPr id="7" name="TextBox 6">
            <a:extLst>
              <a:ext uri="{FF2B5EF4-FFF2-40B4-BE49-F238E27FC236}">
                <a16:creationId xmlns:a16="http://schemas.microsoft.com/office/drawing/2014/main" id="{F278597F-A385-413B-A050-A6A34A8553DB}"/>
              </a:ext>
            </a:extLst>
          </p:cNvPr>
          <p:cNvSpPr txBox="1"/>
          <p:nvPr/>
        </p:nvSpPr>
        <p:spPr>
          <a:xfrm>
            <a:off x="1789043" y="5658678"/>
            <a:ext cx="9223514" cy="584775"/>
          </a:xfrm>
          <a:prstGeom prst="rect">
            <a:avLst/>
          </a:prstGeom>
          <a:gradFill flip="none" rotWithShape="1">
            <a:gsLst>
              <a:gs pos="100000">
                <a:schemeClr val="accent2">
                  <a:tint val="66000"/>
                  <a:satMod val="160000"/>
                </a:schemeClr>
              </a:gs>
              <a:gs pos="84000">
                <a:schemeClr val="accent2">
                  <a:tint val="44500"/>
                  <a:satMod val="160000"/>
                </a:schemeClr>
              </a:gs>
              <a:gs pos="75000">
                <a:schemeClr val="accent2">
                  <a:tint val="23500"/>
                  <a:satMod val="160000"/>
                </a:schemeClr>
              </a:gs>
            </a:gsLst>
            <a:path path="shape">
              <a:fillToRect l="50000" t="50000" r="50000" b="50000"/>
            </a:path>
            <a:tileRect/>
          </a:gradFill>
          <a:scene3d>
            <a:camera prst="orthographicFront"/>
            <a:lightRig rig="threePt" dir="t"/>
          </a:scene3d>
          <a:sp3d>
            <a:bevelT prst="slope"/>
          </a:sp3d>
        </p:spPr>
        <p:txBody>
          <a:bodyPr wrap="square" rtlCol="0">
            <a:spAutoFit/>
          </a:bodyPr>
          <a:lstStyle/>
          <a:p>
            <a:pPr algn="ctr"/>
            <a:r>
              <a:rPr lang="en-US" sz="3200" dirty="0"/>
              <a:t>Good heath means healthy body free from diseases</a:t>
            </a:r>
          </a:p>
        </p:txBody>
      </p:sp>
      <p:pic>
        <p:nvPicPr>
          <p:cNvPr id="9" name="Picture 8">
            <a:extLst>
              <a:ext uri="{FF2B5EF4-FFF2-40B4-BE49-F238E27FC236}">
                <a16:creationId xmlns:a16="http://schemas.microsoft.com/office/drawing/2014/main" id="{78CCCB09-63C0-4112-8026-1720BDAAF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0729" y="1417983"/>
            <a:ext cx="4487759" cy="3646287"/>
          </a:xfrm>
          <a:prstGeom prst="rect">
            <a:avLst/>
          </a:prstGeom>
        </p:spPr>
      </p:pic>
    </p:spTree>
    <p:extLst>
      <p:ext uri="{BB962C8B-B14F-4D97-AF65-F5344CB8AC3E}">
        <p14:creationId xmlns:p14="http://schemas.microsoft.com/office/powerpoint/2010/main" val="5918566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0.05013 -3.7037E-6 L 0.14453 0.00695 " pathEditMode="relative" rAng="0" ptsTypes="AA">
                                      <p:cBhvr>
                                        <p:cTn id="6" dur="250" fill="hold"/>
                                        <p:tgtEl>
                                          <p:spTgt spid="3"/>
                                        </p:tgtEl>
                                        <p:attrNameLst>
                                          <p:attrName>ppt_x</p:attrName>
                                          <p:attrName>ppt_y</p:attrName>
                                        </p:attrNameLst>
                                      </p:cBhvr>
                                      <p:rCtr x="4714" y="347"/>
                                    </p:animMotion>
                                  </p:childTnLst>
                                </p:cTn>
                              </p:par>
                            </p:childTnLst>
                          </p:cTn>
                        </p:par>
                        <p:par>
                          <p:cTn id="7" fill="hold">
                            <p:stCondLst>
                              <p:cond delay="250"/>
                            </p:stCondLst>
                            <p:childTnLst>
                              <p:par>
                                <p:cTn id="8" presetID="63" presetClass="path" presetSubtype="0" fill="hold" grpId="0" nodeType="afterEffect">
                                  <p:stCondLst>
                                    <p:cond delay="0"/>
                                  </p:stCondLst>
                                  <p:childTnLst>
                                    <p:animMotion origin="layout" path="M -3.75E-6 -4.81481E-6 L 0.24454 -0.00648 " pathEditMode="relative" rAng="0" ptsTypes="AA">
                                      <p:cBhvr>
                                        <p:cTn id="9" dur="250" fill="hold"/>
                                        <p:tgtEl>
                                          <p:spTgt spid="4"/>
                                        </p:tgtEl>
                                        <p:attrNameLst>
                                          <p:attrName>ppt_x</p:attrName>
                                          <p:attrName>ppt_y</p:attrName>
                                        </p:attrNameLst>
                                      </p:cBhvr>
                                      <p:rCtr x="12227" y="-324"/>
                                    </p:animMotion>
                                  </p:childTnLst>
                                  <p:subTnLst>
                                    <p:audio>
                                      <p:cMediaNode>
                                        <p:cTn display="0" masterRel="sameClick">
                                          <p:stCondLst>
                                            <p:cond evt="begin" delay="0">
                                              <p:tn val="8"/>
                                            </p:cond>
                                          </p:stCondLst>
                                          <p:endCondLst>
                                            <p:cond evt="onStopAudio" delay="0">
                                              <p:tgtEl>
                                                <p:sldTgt/>
                                              </p:tgtEl>
                                            </p:cond>
                                          </p:endCondLst>
                                        </p:cTn>
                                        <p:tgtEl>
                                          <p:sndTgt r:embed="rId2" name="hammer.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250"/>
                                        <p:tgtEl>
                                          <p:spTgt spid="7"/>
                                        </p:tgtEl>
                                      </p:cBhvr>
                                    </p:animEffect>
                                  </p:childTnLst>
                                </p:cTn>
                              </p:par>
                            </p:childTnLst>
                          </p:cTn>
                        </p:par>
                        <p:par>
                          <p:cTn id="15" fill="hold">
                            <p:stCondLst>
                              <p:cond delay="250"/>
                            </p:stCondLst>
                            <p:childTnLst>
                              <p:par>
                                <p:cTn id="16" presetID="6" presetClass="entr" presetSubtype="32" fill="hold" nodeType="after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circle(out)">
                                      <p:cBhvr>
                                        <p:cTn id="18"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EED9218-7831-4080-863E-C6EEC1346CA1}"/>
              </a:ext>
            </a:extLst>
          </p:cNvPr>
          <p:cNvSpPr txBox="1"/>
          <p:nvPr/>
        </p:nvSpPr>
        <p:spPr>
          <a:xfrm>
            <a:off x="1599678" y="194598"/>
            <a:ext cx="2968487" cy="584775"/>
          </a:xfrm>
          <a:prstGeom prst="rect">
            <a:avLst/>
          </a:prstGeom>
          <a:noFill/>
        </p:spPr>
        <p:txBody>
          <a:bodyPr wrap="square" rtlCol="0">
            <a:spAutoFit/>
          </a:bodyPr>
          <a:lstStyle/>
          <a:p>
            <a:r>
              <a:rPr lang="en-US" sz="3200" dirty="0"/>
              <a:t>Key word</a:t>
            </a:r>
          </a:p>
        </p:txBody>
      </p:sp>
      <p:sp>
        <p:nvSpPr>
          <p:cNvPr id="8" name="TextBox 7">
            <a:extLst>
              <a:ext uri="{FF2B5EF4-FFF2-40B4-BE49-F238E27FC236}">
                <a16:creationId xmlns:a16="http://schemas.microsoft.com/office/drawing/2014/main" id="{D4F95064-C9C0-44DA-86D6-A219615E2585}"/>
              </a:ext>
            </a:extLst>
          </p:cNvPr>
          <p:cNvSpPr txBox="1"/>
          <p:nvPr/>
        </p:nvSpPr>
        <p:spPr>
          <a:xfrm>
            <a:off x="2106397" y="1532850"/>
            <a:ext cx="1166192" cy="584775"/>
          </a:xfrm>
          <a:prstGeom prst="rect">
            <a:avLst/>
          </a:prstGeom>
          <a:noFill/>
        </p:spPr>
        <p:txBody>
          <a:bodyPr wrap="square" rtlCol="0">
            <a:spAutoFit/>
          </a:bodyPr>
          <a:lstStyle/>
          <a:p>
            <a:r>
              <a:rPr lang="en-US" sz="3200" i="1" dirty="0"/>
              <a:t>adj</a:t>
            </a:r>
          </a:p>
        </p:txBody>
      </p:sp>
      <p:sp>
        <p:nvSpPr>
          <p:cNvPr id="9" name="TextBox 8">
            <a:extLst>
              <a:ext uri="{FF2B5EF4-FFF2-40B4-BE49-F238E27FC236}">
                <a16:creationId xmlns:a16="http://schemas.microsoft.com/office/drawing/2014/main" id="{30E68089-21EE-4D89-8C23-C0D05B595E9F}"/>
              </a:ext>
            </a:extLst>
          </p:cNvPr>
          <p:cNvSpPr txBox="1"/>
          <p:nvPr/>
        </p:nvSpPr>
        <p:spPr>
          <a:xfrm>
            <a:off x="1443789" y="3609474"/>
            <a:ext cx="2963319" cy="954107"/>
          </a:xfrm>
          <a:prstGeom prst="rect">
            <a:avLst/>
          </a:prstGeom>
          <a:noFill/>
        </p:spPr>
        <p:txBody>
          <a:bodyPr wrap="square" rtlCol="0">
            <a:spAutoFit/>
          </a:bodyPr>
          <a:lstStyle/>
          <a:p>
            <a:r>
              <a:rPr lang="en-US" sz="2800" dirty="0"/>
              <a:t>completely necessary</a:t>
            </a:r>
          </a:p>
        </p:txBody>
      </p:sp>
      <p:sp>
        <p:nvSpPr>
          <p:cNvPr id="10" name="Oval 9">
            <a:extLst>
              <a:ext uri="{FF2B5EF4-FFF2-40B4-BE49-F238E27FC236}">
                <a16:creationId xmlns:a16="http://schemas.microsoft.com/office/drawing/2014/main" id="{A03A0509-5120-4FA2-9CE5-62A19DC02106}"/>
              </a:ext>
            </a:extLst>
          </p:cNvPr>
          <p:cNvSpPr/>
          <p:nvPr/>
        </p:nvSpPr>
        <p:spPr>
          <a:xfrm>
            <a:off x="1240595" y="2828954"/>
            <a:ext cx="3181504" cy="2162771"/>
          </a:xfrm>
          <a:prstGeom prst="ellipse">
            <a:avLst/>
          </a:prstGeom>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t>Meaning </a:t>
            </a:r>
          </a:p>
        </p:txBody>
      </p:sp>
      <p:sp>
        <p:nvSpPr>
          <p:cNvPr id="11" name="Oval 10">
            <a:extLst>
              <a:ext uri="{FF2B5EF4-FFF2-40B4-BE49-F238E27FC236}">
                <a16:creationId xmlns:a16="http://schemas.microsoft.com/office/drawing/2014/main" id="{25EF8EFE-4B7D-4C6A-8155-3BE957BDA7D4}"/>
              </a:ext>
            </a:extLst>
          </p:cNvPr>
          <p:cNvSpPr/>
          <p:nvPr/>
        </p:nvSpPr>
        <p:spPr>
          <a:xfrm>
            <a:off x="1584621" y="824066"/>
            <a:ext cx="2327812" cy="1889154"/>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essential </a:t>
            </a:r>
          </a:p>
        </p:txBody>
      </p:sp>
      <p:sp>
        <p:nvSpPr>
          <p:cNvPr id="12" name="TextBox 11">
            <a:extLst>
              <a:ext uri="{FF2B5EF4-FFF2-40B4-BE49-F238E27FC236}">
                <a16:creationId xmlns:a16="http://schemas.microsoft.com/office/drawing/2014/main" id="{47290FA5-735F-4B06-9975-DE2B3030BB76}"/>
              </a:ext>
            </a:extLst>
          </p:cNvPr>
          <p:cNvSpPr txBox="1"/>
          <p:nvPr/>
        </p:nvSpPr>
        <p:spPr>
          <a:xfrm>
            <a:off x="1789043" y="5658678"/>
            <a:ext cx="9223514" cy="523220"/>
          </a:xfrm>
          <a:prstGeom prst="rect">
            <a:avLst/>
          </a:prstGeom>
          <a:gradFill flip="none" rotWithShape="1">
            <a:gsLst>
              <a:gs pos="100000">
                <a:schemeClr val="accent2">
                  <a:tint val="66000"/>
                  <a:satMod val="160000"/>
                </a:schemeClr>
              </a:gs>
              <a:gs pos="84000">
                <a:schemeClr val="accent2">
                  <a:tint val="44500"/>
                  <a:satMod val="160000"/>
                </a:schemeClr>
              </a:gs>
              <a:gs pos="75000">
                <a:schemeClr val="accent2">
                  <a:tint val="23500"/>
                  <a:satMod val="160000"/>
                </a:schemeClr>
              </a:gs>
            </a:gsLst>
            <a:path path="shape">
              <a:fillToRect l="50000" t="50000" r="50000" b="50000"/>
            </a:path>
            <a:tileRect/>
          </a:gradFill>
          <a:scene3d>
            <a:camera prst="orthographicFront"/>
            <a:lightRig rig="threePt" dir="t"/>
          </a:scene3d>
          <a:sp3d>
            <a:bevelT prst="relaxedInset"/>
          </a:sp3d>
        </p:spPr>
        <p:txBody>
          <a:bodyPr wrap="square" rtlCol="0">
            <a:spAutoFit/>
          </a:bodyPr>
          <a:lstStyle/>
          <a:p>
            <a:pPr algn="ctr"/>
            <a:r>
              <a:rPr lang="en-US" sz="2800" dirty="0"/>
              <a:t>Good heath is essential for everyone to lead a happy life</a:t>
            </a:r>
          </a:p>
        </p:txBody>
      </p:sp>
      <p:pic>
        <p:nvPicPr>
          <p:cNvPr id="3" name="Picture 2">
            <a:extLst>
              <a:ext uri="{FF2B5EF4-FFF2-40B4-BE49-F238E27FC236}">
                <a16:creationId xmlns:a16="http://schemas.microsoft.com/office/drawing/2014/main" id="{AA28899A-7B21-4B85-94AF-406202930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199" y="459229"/>
            <a:ext cx="3397423" cy="5100058"/>
          </a:xfrm>
          <a:prstGeom prst="rect">
            <a:avLst/>
          </a:prstGeom>
        </p:spPr>
      </p:pic>
    </p:spTree>
    <p:extLst>
      <p:ext uri="{BB962C8B-B14F-4D97-AF65-F5344CB8AC3E}">
        <p14:creationId xmlns:p14="http://schemas.microsoft.com/office/powerpoint/2010/main" val="5967113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0.05013 -3.7037E-6 L 0.14453 0.00695 " pathEditMode="relative" rAng="0" ptsTypes="AA">
                                      <p:cBhvr>
                                        <p:cTn id="6" dur="250" fill="hold"/>
                                        <p:tgtEl>
                                          <p:spTgt spid="8"/>
                                        </p:tgtEl>
                                        <p:attrNameLst>
                                          <p:attrName>ppt_x</p:attrName>
                                          <p:attrName>ppt_y</p:attrName>
                                        </p:attrNameLst>
                                      </p:cBhvr>
                                      <p:rCtr x="4714" y="347"/>
                                    </p:animMotion>
                                  </p:childTnLst>
                                </p:cTn>
                              </p:par>
                            </p:childTnLst>
                          </p:cTn>
                        </p:par>
                        <p:par>
                          <p:cTn id="7" fill="hold">
                            <p:stCondLst>
                              <p:cond delay="250"/>
                            </p:stCondLst>
                            <p:childTnLst>
                              <p:par>
                                <p:cTn id="8" presetID="63" presetClass="path" presetSubtype="0" fill="hold" grpId="0" nodeType="afterEffect">
                                  <p:stCondLst>
                                    <p:cond delay="0"/>
                                  </p:stCondLst>
                                  <p:childTnLst>
                                    <p:animMotion origin="layout" path="M -3.75E-6 -3.33333E-6 L 0.24454 -0.00648 " pathEditMode="relative" rAng="0" ptsTypes="AA">
                                      <p:cBhvr>
                                        <p:cTn id="9" dur="250" fill="hold"/>
                                        <p:tgtEl>
                                          <p:spTgt spid="9"/>
                                        </p:tgtEl>
                                        <p:attrNameLst>
                                          <p:attrName>ppt_x</p:attrName>
                                          <p:attrName>ppt_y</p:attrName>
                                        </p:attrNameLst>
                                      </p:cBhvr>
                                      <p:rCtr x="12227" y="-324"/>
                                    </p:animMotion>
                                  </p:childTnLst>
                                  <p:subTnLst>
                                    <p:audio>
                                      <p:cMediaNode>
                                        <p:cTn display="0" masterRel="sameClick">
                                          <p:stCondLst>
                                            <p:cond evt="begin" delay="0">
                                              <p:tn val="8"/>
                                            </p:cond>
                                          </p:stCondLst>
                                          <p:endCondLst>
                                            <p:cond evt="onStopAudio" delay="0">
                                              <p:tgtEl>
                                                <p:sldTgt/>
                                              </p:tgtEl>
                                            </p:cond>
                                          </p:endCondLst>
                                        </p:cTn>
                                        <p:tgtEl>
                                          <p:sndTgt r:embed="rId2" name="hammer.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250"/>
                                        <p:tgtEl>
                                          <p:spTgt spid="12"/>
                                        </p:tgtEl>
                                      </p:cBhvr>
                                    </p:animEffect>
                                  </p:childTnLst>
                                </p:cTn>
                              </p:par>
                            </p:childTnLst>
                          </p:cTn>
                        </p:par>
                        <p:par>
                          <p:cTn id="15" fill="hold">
                            <p:stCondLst>
                              <p:cond delay="250"/>
                            </p:stCondLst>
                            <p:childTnLst>
                              <p:par>
                                <p:cTn id="16" presetID="6" presetClass="entr" presetSubtype="32" fill="hold" nodeType="after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circle(out)">
                                      <p:cBhvr>
                                        <p:cTn id="18"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F10F01B-8966-45C4-B5E7-7E82A604D07E}"/>
              </a:ext>
            </a:extLst>
          </p:cNvPr>
          <p:cNvSpPr txBox="1"/>
          <p:nvPr/>
        </p:nvSpPr>
        <p:spPr>
          <a:xfrm>
            <a:off x="1599678" y="194598"/>
            <a:ext cx="2968487" cy="584775"/>
          </a:xfrm>
          <a:prstGeom prst="rect">
            <a:avLst/>
          </a:prstGeom>
          <a:noFill/>
        </p:spPr>
        <p:txBody>
          <a:bodyPr wrap="square" rtlCol="0">
            <a:spAutoFit/>
          </a:bodyPr>
          <a:lstStyle/>
          <a:p>
            <a:r>
              <a:rPr lang="en-US" sz="3200" dirty="0"/>
              <a:t>Key word</a:t>
            </a:r>
          </a:p>
        </p:txBody>
      </p:sp>
      <p:sp>
        <p:nvSpPr>
          <p:cNvPr id="8" name="TextBox 7">
            <a:extLst>
              <a:ext uri="{FF2B5EF4-FFF2-40B4-BE49-F238E27FC236}">
                <a16:creationId xmlns:a16="http://schemas.microsoft.com/office/drawing/2014/main" id="{35E4F96E-76EA-4AE6-A47F-4F0DC851D674}"/>
              </a:ext>
            </a:extLst>
          </p:cNvPr>
          <p:cNvSpPr txBox="1"/>
          <p:nvPr/>
        </p:nvSpPr>
        <p:spPr>
          <a:xfrm>
            <a:off x="2496141" y="1517860"/>
            <a:ext cx="1166192" cy="584775"/>
          </a:xfrm>
          <a:prstGeom prst="rect">
            <a:avLst/>
          </a:prstGeom>
          <a:noFill/>
        </p:spPr>
        <p:txBody>
          <a:bodyPr wrap="square" rtlCol="0">
            <a:spAutoFit/>
          </a:bodyPr>
          <a:lstStyle/>
          <a:p>
            <a:r>
              <a:rPr lang="en-US" sz="3200" i="1" dirty="0"/>
              <a:t>verb</a:t>
            </a:r>
          </a:p>
        </p:txBody>
      </p:sp>
      <p:sp>
        <p:nvSpPr>
          <p:cNvPr id="9" name="TextBox 8">
            <a:extLst>
              <a:ext uri="{FF2B5EF4-FFF2-40B4-BE49-F238E27FC236}">
                <a16:creationId xmlns:a16="http://schemas.microsoft.com/office/drawing/2014/main" id="{B7EA1192-FDA1-49FA-87CC-874DA763FF80}"/>
              </a:ext>
            </a:extLst>
          </p:cNvPr>
          <p:cNvSpPr txBox="1"/>
          <p:nvPr/>
        </p:nvSpPr>
        <p:spPr>
          <a:xfrm>
            <a:off x="1443789" y="3609474"/>
            <a:ext cx="2963319" cy="954107"/>
          </a:xfrm>
          <a:prstGeom prst="rect">
            <a:avLst/>
          </a:prstGeom>
          <a:noFill/>
        </p:spPr>
        <p:txBody>
          <a:bodyPr wrap="square" rtlCol="0">
            <a:spAutoFit/>
          </a:bodyPr>
          <a:lstStyle/>
          <a:p>
            <a:r>
              <a:rPr lang="en-US" sz="2800" dirty="0"/>
              <a:t>think intensively about something </a:t>
            </a:r>
          </a:p>
        </p:txBody>
      </p:sp>
      <p:sp>
        <p:nvSpPr>
          <p:cNvPr id="10" name="Oval 9">
            <a:extLst>
              <a:ext uri="{FF2B5EF4-FFF2-40B4-BE49-F238E27FC236}">
                <a16:creationId xmlns:a16="http://schemas.microsoft.com/office/drawing/2014/main" id="{B9A256B4-3110-4459-A485-5B15B2A27B21}"/>
              </a:ext>
            </a:extLst>
          </p:cNvPr>
          <p:cNvSpPr/>
          <p:nvPr/>
        </p:nvSpPr>
        <p:spPr>
          <a:xfrm>
            <a:off x="1076353" y="2685568"/>
            <a:ext cx="3496298" cy="2747388"/>
          </a:xfrm>
          <a:prstGeom prst="ellipse">
            <a:avLst/>
          </a:prstGeom>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t>Meaning </a:t>
            </a:r>
          </a:p>
        </p:txBody>
      </p:sp>
      <p:sp>
        <p:nvSpPr>
          <p:cNvPr id="11" name="Oval 10">
            <a:extLst>
              <a:ext uri="{FF2B5EF4-FFF2-40B4-BE49-F238E27FC236}">
                <a16:creationId xmlns:a16="http://schemas.microsoft.com/office/drawing/2014/main" id="{7076F239-6BB0-4CB6-B5AB-000708B0A794}"/>
              </a:ext>
            </a:extLst>
          </p:cNvPr>
          <p:cNvSpPr/>
          <p:nvPr/>
        </p:nvSpPr>
        <p:spPr>
          <a:xfrm>
            <a:off x="1454044" y="659133"/>
            <a:ext cx="2773179" cy="1979095"/>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concentrate </a:t>
            </a:r>
          </a:p>
        </p:txBody>
      </p:sp>
      <p:sp>
        <p:nvSpPr>
          <p:cNvPr id="12" name="TextBox 11">
            <a:extLst>
              <a:ext uri="{FF2B5EF4-FFF2-40B4-BE49-F238E27FC236}">
                <a16:creationId xmlns:a16="http://schemas.microsoft.com/office/drawing/2014/main" id="{B90BA8F3-61B5-4563-829F-95529B7A7934}"/>
              </a:ext>
            </a:extLst>
          </p:cNvPr>
          <p:cNvSpPr txBox="1"/>
          <p:nvPr/>
        </p:nvSpPr>
        <p:spPr>
          <a:xfrm>
            <a:off x="1789043" y="5658678"/>
            <a:ext cx="9223514" cy="954107"/>
          </a:xfrm>
          <a:prstGeom prst="rect">
            <a:avLst/>
          </a:prstGeom>
          <a:gradFill flip="none" rotWithShape="1">
            <a:gsLst>
              <a:gs pos="100000">
                <a:schemeClr val="accent2">
                  <a:tint val="66000"/>
                  <a:satMod val="160000"/>
                </a:schemeClr>
              </a:gs>
              <a:gs pos="84000">
                <a:schemeClr val="accent2">
                  <a:tint val="44500"/>
                  <a:satMod val="160000"/>
                </a:schemeClr>
              </a:gs>
              <a:gs pos="75000">
                <a:schemeClr val="accent2">
                  <a:tint val="23500"/>
                  <a:satMod val="160000"/>
                </a:schemeClr>
              </a:gs>
            </a:gsLst>
            <a:path path="shape">
              <a:fillToRect l="50000" t="50000" r="50000" b="50000"/>
            </a:path>
            <a:tileRect/>
          </a:gradFill>
          <a:scene3d>
            <a:camera prst="orthographicFront"/>
            <a:lightRig rig="threePt" dir="t"/>
          </a:scene3d>
          <a:sp3d>
            <a:bevelT/>
          </a:sp3d>
        </p:spPr>
        <p:txBody>
          <a:bodyPr wrap="square" rtlCol="0">
            <a:spAutoFit/>
          </a:bodyPr>
          <a:lstStyle/>
          <a:p>
            <a:pPr algn="ctr"/>
            <a:r>
              <a:rPr lang="en-US" sz="2800" dirty="0"/>
              <a:t>If we are not in good health, we can not concentrate on any activity in our life.</a:t>
            </a:r>
          </a:p>
        </p:txBody>
      </p:sp>
      <p:pic>
        <p:nvPicPr>
          <p:cNvPr id="3" name="Picture 2">
            <a:extLst>
              <a:ext uri="{FF2B5EF4-FFF2-40B4-BE49-F238E27FC236}">
                <a16:creationId xmlns:a16="http://schemas.microsoft.com/office/drawing/2014/main" id="{7B84F100-CB76-45F5-BF7B-1C8DD2D65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925" y="1732722"/>
            <a:ext cx="4231788" cy="3048000"/>
          </a:xfrm>
          <a:prstGeom prst="rect">
            <a:avLst/>
          </a:prstGeom>
        </p:spPr>
      </p:pic>
    </p:spTree>
    <p:extLst>
      <p:ext uri="{BB962C8B-B14F-4D97-AF65-F5344CB8AC3E}">
        <p14:creationId xmlns:p14="http://schemas.microsoft.com/office/powerpoint/2010/main" val="24812751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0.04141 -0.02315 L 0.13672 -0.02824 " pathEditMode="relative" rAng="0" ptsTypes="AA">
                                      <p:cBhvr>
                                        <p:cTn id="6" dur="250" fill="hold"/>
                                        <p:tgtEl>
                                          <p:spTgt spid="8"/>
                                        </p:tgtEl>
                                        <p:attrNameLst>
                                          <p:attrName>ppt_x</p:attrName>
                                          <p:attrName>ppt_y</p:attrName>
                                        </p:attrNameLst>
                                      </p:cBhvr>
                                      <p:rCtr x="4766" y="-255"/>
                                    </p:animMotion>
                                  </p:childTnLst>
                                </p:cTn>
                              </p:par>
                            </p:childTnLst>
                          </p:cTn>
                        </p:par>
                        <p:par>
                          <p:cTn id="7" fill="hold">
                            <p:stCondLst>
                              <p:cond delay="250"/>
                            </p:stCondLst>
                            <p:childTnLst>
                              <p:par>
                                <p:cTn id="8" presetID="63" presetClass="path" presetSubtype="0" fill="hold" grpId="0" nodeType="afterEffect">
                                  <p:stCondLst>
                                    <p:cond delay="0"/>
                                  </p:stCondLst>
                                  <p:childTnLst>
                                    <p:animMotion origin="layout" path="M -3.75E-6 -3.33333E-6 L 0.27435 -0.00069 " pathEditMode="relative" rAng="0" ptsTypes="AA">
                                      <p:cBhvr>
                                        <p:cTn id="9" dur="250" fill="hold"/>
                                        <p:tgtEl>
                                          <p:spTgt spid="9"/>
                                        </p:tgtEl>
                                        <p:attrNameLst>
                                          <p:attrName>ppt_x</p:attrName>
                                          <p:attrName>ppt_y</p:attrName>
                                        </p:attrNameLst>
                                      </p:cBhvr>
                                      <p:rCtr x="13711" y="-46"/>
                                    </p:animMotion>
                                  </p:childTnLst>
                                  <p:subTnLst>
                                    <p:audio>
                                      <p:cMediaNode>
                                        <p:cTn display="0" masterRel="sameClick">
                                          <p:stCondLst>
                                            <p:cond evt="begin" delay="0">
                                              <p:tn val="8"/>
                                            </p:cond>
                                          </p:stCondLst>
                                          <p:endCondLst>
                                            <p:cond evt="onStopAudio" delay="0">
                                              <p:tgtEl>
                                                <p:sldTgt/>
                                              </p:tgtEl>
                                            </p:cond>
                                          </p:endCondLst>
                                        </p:cTn>
                                        <p:tgtEl>
                                          <p:sndTgt r:embed="rId2" name="hammer.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250"/>
                                        <p:tgtEl>
                                          <p:spTgt spid="12"/>
                                        </p:tgtEl>
                                      </p:cBhvr>
                                    </p:animEffect>
                                  </p:childTnLst>
                                </p:cTn>
                              </p:par>
                            </p:childTnLst>
                          </p:cTn>
                        </p:par>
                        <p:par>
                          <p:cTn id="15" fill="hold">
                            <p:stCondLst>
                              <p:cond delay="250"/>
                            </p:stCondLst>
                            <p:childTnLst>
                              <p:par>
                                <p:cTn id="16" presetID="6" presetClass="entr" presetSubtype="32" fill="hold" nodeType="afterEffect">
                                  <p:stCondLst>
                                    <p:cond delay="1250"/>
                                  </p:stCondLst>
                                  <p:childTnLst>
                                    <p:set>
                                      <p:cBhvr>
                                        <p:cTn id="17" dur="1" fill="hold">
                                          <p:stCondLst>
                                            <p:cond delay="0"/>
                                          </p:stCondLst>
                                        </p:cTn>
                                        <p:tgtEl>
                                          <p:spTgt spid="3"/>
                                        </p:tgtEl>
                                        <p:attrNameLst>
                                          <p:attrName>style.visibility</p:attrName>
                                        </p:attrNameLst>
                                      </p:cBhvr>
                                      <p:to>
                                        <p:strVal val="visible"/>
                                      </p:to>
                                    </p:set>
                                    <p:animEffect transition="in" filter="circle(ou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AC2CE39-896D-4365-BDE7-7792D6F956A0}"/>
              </a:ext>
            </a:extLst>
          </p:cNvPr>
          <p:cNvSpPr txBox="1"/>
          <p:nvPr/>
        </p:nvSpPr>
        <p:spPr>
          <a:xfrm>
            <a:off x="1599678" y="194598"/>
            <a:ext cx="2968487" cy="584775"/>
          </a:xfrm>
          <a:prstGeom prst="rect">
            <a:avLst/>
          </a:prstGeom>
          <a:noFill/>
        </p:spPr>
        <p:txBody>
          <a:bodyPr wrap="square" rtlCol="0">
            <a:spAutoFit/>
          </a:bodyPr>
          <a:lstStyle/>
          <a:p>
            <a:r>
              <a:rPr lang="en-US" sz="3200" dirty="0"/>
              <a:t>Key word</a:t>
            </a:r>
          </a:p>
        </p:txBody>
      </p:sp>
      <p:sp>
        <p:nvSpPr>
          <p:cNvPr id="8" name="TextBox 7">
            <a:extLst>
              <a:ext uri="{FF2B5EF4-FFF2-40B4-BE49-F238E27FC236}">
                <a16:creationId xmlns:a16="http://schemas.microsoft.com/office/drawing/2014/main" id="{3A925C8D-21B0-4900-89E8-C5AB8B2050A8}"/>
              </a:ext>
            </a:extLst>
          </p:cNvPr>
          <p:cNvSpPr txBox="1"/>
          <p:nvPr/>
        </p:nvSpPr>
        <p:spPr>
          <a:xfrm>
            <a:off x="2106397" y="1532850"/>
            <a:ext cx="1166192" cy="584775"/>
          </a:xfrm>
          <a:prstGeom prst="rect">
            <a:avLst/>
          </a:prstGeom>
          <a:noFill/>
        </p:spPr>
        <p:txBody>
          <a:bodyPr wrap="square" rtlCol="0">
            <a:spAutoFit/>
          </a:bodyPr>
          <a:lstStyle/>
          <a:p>
            <a:r>
              <a:rPr lang="en-US" sz="3200" i="1" dirty="0"/>
              <a:t>noun </a:t>
            </a:r>
          </a:p>
        </p:txBody>
      </p:sp>
      <p:sp>
        <p:nvSpPr>
          <p:cNvPr id="9" name="TextBox 8">
            <a:extLst>
              <a:ext uri="{FF2B5EF4-FFF2-40B4-BE49-F238E27FC236}">
                <a16:creationId xmlns:a16="http://schemas.microsoft.com/office/drawing/2014/main" id="{B44A4DAA-519B-42B8-88D6-883F26E3B1D5}"/>
              </a:ext>
            </a:extLst>
          </p:cNvPr>
          <p:cNvSpPr txBox="1"/>
          <p:nvPr/>
        </p:nvSpPr>
        <p:spPr>
          <a:xfrm>
            <a:off x="1443789" y="3609474"/>
            <a:ext cx="2963319" cy="954107"/>
          </a:xfrm>
          <a:prstGeom prst="rect">
            <a:avLst/>
          </a:prstGeom>
          <a:noFill/>
        </p:spPr>
        <p:txBody>
          <a:bodyPr wrap="square" rtlCol="0">
            <a:spAutoFit/>
          </a:bodyPr>
          <a:lstStyle/>
          <a:p>
            <a:r>
              <a:rPr lang="en-US" sz="2800" dirty="0"/>
              <a:t>belongings something </a:t>
            </a:r>
          </a:p>
        </p:txBody>
      </p:sp>
      <p:sp>
        <p:nvSpPr>
          <p:cNvPr id="10" name="Oval 9">
            <a:extLst>
              <a:ext uri="{FF2B5EF4-FFF2-40B4-BE49-F238E27FC236}">
                <a16:creationId xmlns:a16="http://schemas.microsoft.com/office/drawing/2014/main" id="{E4F3BDB9-78B0-4D41-BB22-95ED9C800D79}"/>
              </a:ext>
            </a:extLst>
          </p:cNvPr>
          <p:cNvSpPr/>
          <p:nvPr/>
        </p:nvSpPr>
        <p:spPr>
          <a:xfrm>
            <a:off x="851068" y="3001448"/>
            <a:ext cx="3181504" cy="2162771"/>
          </a:xfrm>
          <a:prstGeom prst="ellipse">
            <a:avLst/>
          </a:prstGeom>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t>Meaning </a:t>
            </a:r>
          </a:p>
        </p:txBody>
      </p:sp>
      <p:sp>
        <p:nvSpPr>
          <p:cNvPr id="11" name="Oval 10">
            <a:extLst>
              <a:ext uri="{FF2B5EF4-FFF2-40B4-BE49-F238E27FC236}">
                <a16:creationId xmlns:a16="http://schemas.microsoft.com/office/drawing/2014/main" id="{72D8C5F5-9575-4CCC-9C55-62B20D848A1B}"/>
              </a:ext>
            </a:extLst>
          </p:cNvPr>
          <p:cNvSpPr/>
          <p:nvPr/>
        </p:nvSpPr>
        <p:spPr>
          <a:xfrm>
            <a:off x="1266570" y="930084"/>
            <a:ext cx="2444040" cy="1889154"/>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possession </a:t>
            </a:r>
          </a:p>
        </p:txBody>
      </p:sp>
      <p:sp>
        <p:nvSpPr>
          <p:cNvPr id="12" name="TextBox 11">
            <a:extLst>
              <a:ext uri="{FF2B5EF4-FFF2-40B4-BE49-F238E27FC236}">
                <a16:creationId xmlns:a16="http://schemas.microsoft.com/office/drawing/2014/main" id="{AAE05B80-29F9-422E-B406-68887672A21B}"/>
              </a:ext>
            </a:extLst>
          </p:cNvPr>
          <p:cNvSpPr txBox="1"/>
          <p:nvPr/>
        </p:nvSpPr>
        <p:spPr>
          <a:xfrm>
            <a:off x="1537252" y="5367131"/>
            <a:ext cx="9223514" cy="1077218"/>
          </a:xfrm>
          <a:prstGeom prst="rect">
            <a:avLst/>
          </a:prstGeom>
          <a:gradFill flip="none" rotWithShape="1">
            <a:gsLst>
              <a:gs pos="100000">
                <a:schemeClr val="accent2">
                  <a:tint val="66000"/>
                  <a:satMod val="160000"/>
                </a:schemeClr>
              </a:gs>
              <a:gs pos="84000">
                <a:schemeClr val="accent2">
                  <a:tint val="44500"/>
                  <a:satMod val="160000"/>
                </a:schemeClr>
              </a:gs>
              <a:gs pos="75000">
                <a:schemeClr val="accent2">
                  <a:tint val="23500"/>
                  <a:satMod val="160000"/>
                </a:schemeClr>
              </a:gs>
            </a:gsLst>
            <a:path path="shape">
              <a:fillToRect l="50000" t="50000" r="50000" b="50000"/>
            </a:path>
            <a:tileRect/>
          </a:gradFill>
          <a:scene3d>
            <a:camera prst="orthographicFront"/>
            <a:lightRig rig="threePt" dir="t"/>
          </a:scene3d>
          <a:sp3d>
            <a:bevelT w="139700" prst="cross"/>
          </a:sp3d>
        </p:spPr>
        <p:txBody>
          <a:bodyPr wrap="square" rtlCol="0">
            <a:spAutoFit/>
          </a:bodyPr>
          <a:lstStyle/>
          <a:p>
            <a:pPr algn="ctr"/>
            <a:r>
              <a:rPr lang="en-US" sz="3200" dirty="0"/>
              <a:t>Health is equally valuable as gold or any other personal possessions.</a:t>
            </a:r>
          </a:p>
        </p:txBody>
      </p:sp>
      <p:pic>
        <p:nvPicPr>
          <p:cNvPr id="5" name="Picture 4">
            <a:extLst>
              <a:ext uri="{FF2B5EF4-FFF2-40B4-BE49-F238E27FC236}">
                <a16:creationId xmlns:a16="http://schemas.microsoft.com/office/drawing/2014/main" id="{5F2387E3-EC99-48FC-B378-DCFA95293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443" y="1255740"/>
            <a:ext cx="6255025" cy="4087891"/>
          </a:xfrm>
          <a:prstGeom prst="rect">
            <a:avLst/>
          </a:prstGeom>
        </p:spPr>
      </p:pic>
    </p:spTree>
    <p:extLst>
      <p:ext uri="{BB962C8B-B14F-4D97-AF65-F5344CB8AC3E}">
        <p14:creationId xmlns:p14="http://schemas.microsoft.com/office/powerpoint/2010/main" val="31807894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0.05013 -3.7037E-6 L 0.14453 0.00695 " pathEditMode="relative" rAng="0" ptsTypes="AA">
                                      <p:cBhvr>
                                        <p:cTn id="6" dur="250" fill="hold"/>
                                        <p:tgtEl>
                                          <p:spTgt spid="8"/>
                                        </p:tgtEl>
                                        <p:attrNameLst>
                                          <p:attrName>ppt_x</p:attrName>
                                          <p:attrName>ppt_y</p:attrName>
                                        </p:attrNameLst>
                                      </p:cBhvr>
                                      <p:rCtr x="4714" y="347"/>
                                    </p:animMotion>
                                  </p:childTnLst>
                                </p:cTn>
                              </p:par>
                            </p:childTnLst>
                          </p:cTn>
                        </p:par>
                        <p:par>
                          <p:cTn id="7" fill="hold">
                            <p:stCondLst>
                              <p:cond delay="250"/>
                            </p:stCondLst>
                            <p:childTnLst>
                              <p:par>
                                <p:cTn id="8" presetID="63" presetClass="path" presetSubtype="0" fill="hold" grpId="0" nodeType="afterEffect">
                                  <p:stCondLst>
                                    <p:cond delay="0"/>
                                  </p:stCondLst>
                                  <p:childTnLst>
                                    <p:animMotion origin="layout" path="M -3.75E-6 -3.33333E-6 L 0.21446 -0.00069 " pathEditMode="relative" rAng="0" ptsTypes="AA">
                                      <p:cBhvr>
                                        <p:cTn id="9" dur="250" fill="hold"/>
                                        <p:tgtEl>
                                          <p:spTgt spid="9"/>
                                        </p:tgtEl>
                                        <p:attrNameLst>
                                          <p:attrName>ppt_x</p:attrName>
                                          <p:attrName>ppt_y</p:attrName>
                                        </p:attrNameLst>
                                      </p:cBhvr>
                                      <p:rCtr x="10716" y="-46"/>
                                    </p:animMotion>
                                  </p:childTnLst>
                                  <p:subTnLst>
                                    <p:audio>
                                      <p:cMediaNode>
                                        <p:cTn display="0" masterRel="sameClick">
                                          <p:stCondLst>
                                            <p:cond evt="begin" delay="0">
                                              <p:tn val="8"/>
                                            </p:cond>
                                          </p:stCondLst>
                                          <p:endCondLst>
                                            <p:cond evt="onStopAudio" delay="0">
                                              <p:tgtEl>
                                                <p:sldTgt/>
                                              </p:tgtEl>
                                            </p:cond>
                                          </p:endCondLst>
                                        </p:cTn>
                                        <p:tgtEl>
                                          <p:sndTgt r:embed="rId2" name="hammer.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250"/>
                                        <p:tgtEl>
                                          <p:spTgt spid="12"/>
                                        </p:tgtEl>
                                      </p:cBhvr>
                                    </p:animEffect>
                                  </p:childTnLst>
                                </p:cTn>
                              </p:par>
                            </p:childTnLst>
                          </p:cTn>
                        </p:par>
                        <p:par>
                          <p:cTn id="15" fill="hold">
                            <p:stCondLst>
                              <p:cond delay="250"/>
                            </p:stCondLst>
                            <p:childTnLst>
                              <p:par>
                                <p:cTn id="16" presetID="6" presetClass="entr" presetSubtype="32" fill="hold" nodeType="afterEffect">
                                  <p:stCondLst>
                                    <p:cond delay="750"/>
                                  </p:stCondLst>
                                  <p:childTnLst>
                                    <p:set>
                                      <p:cBhvr>
                                        <p:cTn id="17" dur="1" fill="hold">
                                          <p:stCondLst>
                                            <p:cond delay="0"/>
                                          </p:stCondLst>
                                        </p:cTn>
                                        <p:tgtEl>
                                          <p:spTgt spid="5"/>
                                        </p:tgtEl>
                                        <p:attrNameLst>
                                          <p:attrName>style.visibility</p:attrName>
                                        </p:attrNameLst>
                                      </p:cBhvr>
                                      <p:to>
                                        <p:strVal val="visible"/>
                                      </p:to>
                                    </p:set>
                                    <p:animEffect transition="in" filter="circle(out)">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dalus">
      <a:majorFont>
        <a:latin typeface="Andalus"/>
        <a:ea typeface=""/>
        <a:cs typeface=""/>
      </a:majorFont>
      <a:minorFont>
        <a:latin typeface="Andalu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TotalTime>
  <Words>1406</Words>
  <Application>Microsoft Office PowerPoint</Application>
  <PresentationFormat>Widescreen</PresentationFormat>
  <Paragraphs>155</Paragraphs>
  <Slides>21</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Andalus</vt:lpstr>
      <vt:lpstr>Arial</vt:lpstr>
      <vt:lpstr>Baskerville Old Face</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azizul.nk@gmail.com</dc:creator>
  <cp:lastModifiedBy>azizul.nk@gmail.com</cp:lastModifiedBy>
  <cp:revision>116</cp:revision>
  <dcterms:created xsi:type="dcterms:W3CDTF">2020-04-21T03:29:49Z</dcterms:created>
  <dcterms:modified xsi:type="dcterms:W3CDTF">2020-06-09T13:34:14Z</dcterms:modified>
</cp:coreProperties>
</file>