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96" r:id="rId3"/>
    <p:sldId id="286" r:id="rId4"/>
    <p:sldId id="287" r:id="rId5"/>
    <p:sldId id="295" r:id="rId6"/>
    <p:sldId id="291" r:id="rId7"/>
    <p:sldId id="256" r:id="rId8"/>
    <p:sldId id="299" r:id="rId9"/>
    <p:sldId id="257" r:id="rId10"/>
    <p:sldId id="300" r:id="rId11"/>
    <p:sldId id="301" r:id="rId12"/>
    <p:sldId id="280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696"/>
    <a:srgbClr val="1F0DA3"/>
    <a:srgbClr val="902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6E10D-B9FF-4AC1-B126-F44FB078B042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46C73-E628-4641-92D3-BA0B2F94C904}">
      <dgm:prSet phldrT="[Text]" custT="1"/>
      <dgm:spPr>
        <a:ln w="19050"/>
      </dgm:spPr>
      <dgm:t>
        <a:bodyPr/>
        <a:lstStyle/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998852-4465-4652-BE57-B5508E0EE47A}" type="parTrans" cxnId="{B9F65167-FF7A-47D3-8EB9-16CBFB3749EE}">
      <dgm:prSet/>
      <dgm:spPr/>
      <dgm:t>
        <a:bodyPr/>
        <a:lstStyle/>
        <a:p>
          <a:endParaRPr lang="en-US"/>
        </a:p>
      </dgm:t>
    </dgm:pt>
    <dgm:pt modelId="{510B63E8-9C27-4C0A-B1E4-700B32DC32D4}" type="sibTrans" cxnId="{B9F65167-FF7A-47D3-8EB9-16CBFB3749EE}">
      <dgm:prSet/>
      <dgm:spPr/>
      <dgm:t>
        <a:bodyPr/>
        <a:lstStyle/>
        <a:p>
          <a:endParaRPr lang="en-US"/>
        </a:p>
      </dgm:t>
    </dgm:pt>
    <dgm:pt modelId="{E28EFA0E-6844-4DF4-AEDE-1ACE7EFDCB23}" type="asst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কারবারি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A5DC93-AC54-4084-84C1-C2AA76FBC6FA}" type="parTrans" cxnId="{3C97F2FF-DA0B-45EE-8DCD-8299BB3AEF75}">
      <dgm:prSet/>
      <dgm:spPr/>
      <dgm:t>
        <a:bodyPr/>
        <a:lstStyle/>
        <a:p>
          <a:endParaRPr lang="en-US"/>
        </a:p>
      </dgm:t>
    </dgm:pt>
    <dgm:pt modelId="{05834D37-011E-4618-B7D7-2455AEF61B9A}" type="sibTrans" cxnId="{3C97F2FF-DA0B-45EE-8DCD-8299BB3AEF75}">
      <dgm:prSet/>
      <dgm:spPr/>
      <dgm:t>
        <a:bodyPr/>
        <a:lstStyle/>
        <a:p>
          <a:endParaRPr lang="en-US"/>
        </a:p>
      </dgm:t>
    </dgm:pt>
    <dgm:pt modelId="{CDA05A37-D08F-49C6-B00D-B26A482982D7}" type="asst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27FB6C-9E90-4210-BA7B-4D147F5B3A76}" type="sibTrans" cxnId="{375D8638-A844-4516-BFCB-05ED2BB75833}">
      <dgm:prSet/>
      <dgm:spPr/>
      <dgm:t>
        <a:bodyPr/>
        <a:lstStyle/>
        <a:p>
          <a:endParaRPr lang="en-US"/>
        </a:p>
      </dgm:t>
    </dgm:pt>
    <dgm:pt modelId="{BE42F207-FC86-4380-85AC-CD95A4E310A8}" type="parTrans" cxnId="{375D8638-A844-4516-BFCB-05ED2BB75833}">
      <dgm:prSet/>
      <dgm:spPr/>
      <dgm:t>
        <a:bodyPr/>
        <a:lstStyle/>
        <a:p>
          <a:endParaRPr lang="en-US"/>
        </a:p>
      </dgm:t>
    </dgm:pt>
    <dgm:pt modelId="{91E46FE5-23AE-4A74-8E9D-7424F1A973F3}" type="pres">
      <dgm:prSet presAssocID="{E376E10D-B9FF-4AC1-B126-F44FB078B04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98DBBEA-F0A3-456A-8717-FCB0B6D71CEB}" type="pres">
      <dgm:prSet presAssocID="{E376E10D-B9FF-4AC1-B126-F44FB078B042}" presName="hierFlow" presStyleCnt="0"/>
      <dgm:spPr/>
    </dgm:pt>
    <dgm:pt modelId="{25150DC4-21E2-4C66-B1C4-7031DB47E515}" type="pres">
      <dgm:prSet presAssocID="{E376E10D-B9FF-4AC1-B126-F44FB078B04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4FBD7E7-3F30-4761-8A2A-E8274D47948B}" type="pres">
      <dgm:prSet presAssocID="{6F046C73-E628-4641-92D3-BA0B2F94C904}" presName="Name14" presStyleCnt="0"/>
      <dgm:spPr/>
    </dgm:pt>
    <dgm:pt modelId="{7409D87D-8D89-4045-982E-50655A830450}" type="pres">
      <dgm:prSet presAssocID="{6F046C73-E628-4641-92D3-BA0B2F94C904}" presName="level1Shape" presStyleLbl="node0" presStyleIdx="0" presStyleCnt="1" custScaleX="66875" custScaleY="52086">
        <dgm:presLayoutVars>
          <dgm:chPref val="3"/>
        </dgm:presLayoutVars>
      </dgm:prSet>
      <dgm:spPr/>
    </dgm:pt>
    <dgm:pt modelId="{21CE8818-24A6-4C08-BCF8-5B6D5A1F97CC}" type="pres">
      <dgm:prSet presAssocID="{6F046C73-E628-4641-92D3-BA0B2F94C904}" presName="hierChild2" presStyleCnt="0"/>
      <dgm:spPr/>
    </dgm:pt>
    <dgm:pt modelId="{8F93FCE0-D5CF-4B52-B568-1047EDC2B09A}" type="pres">
      <dgm:prSet presAssocID="{0DA5DC93-AC54-4084-84C1-C2AA76FBC6FA}" presName="Name19" presStyleLbl="parChTrans1D2" presStyleIdx="0" presStyleCnt="2"/>
      <dgm:spPr/>
    </dgm:pt>
    <dgm:pt modelId="{6B89E787-25E3-4ED0-9169-D3B1A4007A0C}" type="pres">
      <dgm:prSet presAssocID="{E28EFA0E-6844-4DF4-AEDE-1ACE7EFDCB23}" presName="Name21" presStyleCnt="0"/>
      <dgm:spPr/>
    </dgm:pt>
    <dgm:pt modelId="{49744A2A-7623-4A67-B632-F62A6765D56F}" type="pres">
      <dgm:prSet presAssocID="{E28EFA0E-6844-4DF4-AEDE-1ACE7EFDCB23}" presName="level2Shape" presStyleLbl="asst1" presStyleIdx="0" presStyleCnt="2" custScaleX="137365" custScaleY="60553"/>
      <dgm:spPr/>
    </dgm:pt>
    <dgm:pt modelId="{F9478E9B-1C62-4A57-939C-22AD37FDF4C9}" type="pres">
      <dgm:prSet presAssocID="{E28EFA0E-6844-4DF4-AEDE-1ACE7EFDCB23}" presName="hierChild3" presStyleCnt="0"/>
      <dgm:spPr/>
    </dgm:pt>
    <dgm:pt modelId="{C0CAA69B-9085-40B9-AC16-28E644CAE00C}" type="pres">
      <dgm:prSet presAssocID="{BE42F207-FC86-4380-85AC-CD95A4E310A8}" presName="Name19" presStyleLbl="parChTrans1D2" presStyleIdx="1" presStyleCnt="2"/>
      <dgm:spPr/>
    </dgm:pt>
    <dgm:pt modelId="{7AD15B22-A877-46EE-ABA8-3BB528395D3C}" type="pres">
      <dgm:prSet presAssocID="{CDA05A37-D08F-49C6-B00D-B26A482982D7}" presName="Name21" presStyleCnt="0"/>
      <dgm:spPr/>
    </dgm:pt>
    <dgm:pt modelId="{3341C8F2-71C5-4183-8CB8-FC17021E0AF8}" type="pres">
      <dgm:prSet presAssocID="{CDA05A37-D08F-49C6-B00D-B26A482982D7}" presName="level2Shape" presStyleLbl="asst1" presStyleIdx="1" presStyleCnt="2" custScaleY="52047"/>
      <dgm:spPr/>
    </dgm:pt>
    <dgm:pt modelId="{606363F9-938A-4935-AEC3-0F11345C6E31}" type="pres">
      <dgm:prSet presAssocID="{CDA05A37-D08F-49C6-B00D-B26A482982D7}" presName="hierChild3" presStyleCnt="0"/>
      <dgm:spPr/>
    </dgm:pt>
    <dgm:pt modelId="{A9D234C6-98EA-496B-AB77-70F0924DAD6C}" type="pres">
      <dgm:prSet presAssocID="{E376E10D-B9FF-4AC1-B126-F44FB078B042}" presName="bgShapesFlow" presStyleCnt="0"/>
      <dgm:spPr/>
    </dgm:pt>
  </dgm:ptLst>
  <dgm:cxnLst>
    <dgm:cxn modelId="{F43E0931-9D2C-47E6-A383-AACADAD89C37}" type="presOf" srcId="{BE42F207-FC86-4380-85AC-CD95A4E310A8}" destId="{C0CAA69B-9085-40B9-AC16-28E644CAE00C}" srcOrd="0" destOrd="0" presId="urn:microsoft.com/office/officeart/2005/8/layout/hierarchy6"/>
    <dgm:cxn modelId="{375D8638-A844-4516-BFCB-05ED2BB75833}" srcId="{6F046C73-E628-4641-92D3-BA0B2F94C904}" destId="{CDA05A37-D08F-49C6-B00D-B26A482982D7}" srcOrd="1" destOrd="0" parTransId="{BE42F207-FC86-4380-85AC-CD95A4E310A8}" sibTransId="{4327FB6C-9E90-4210-BA7B-4D147F5B3A76}"/>
    <dgm:cxn modelId="{B9F65167-FF7A-47D3-8EB9-16CBFB3749EE}" srcId="{E376E10D-B9FF-4AC1-B126-F44FB078B042}" destId="{6F046C73-E628-4641-92D3-BA0B2F94C904}" srcOrd="0" destOrd="0" parTransId="{BD998852-4465-4652-BE57-B5508E0EE47A}" sibTransId="{510B63E8-9C27-4C0A-B1E4-700B32DC32D4}"/>
    <dgm:cxn modelId="{7570099C-13FB-4342-9B16-1DC58E4D769B}" type="presOf" srcId="{E376E10D-B9FF-4AC1-B126-F44FB078B042}" destId="{91E46FE5-23AE-4A74-8E9D-7424F1A973F3}" srcOrd="0" destOrd="0" presId="urn:microsoft.com/office/officeart/2005/8/layout/hierarchy6"/>
    <dgm:cxn modelId="{470DBBBB-89C6-44E6-8A93-F97DEE391F67}" type="presOf" srcId="{6F046C73-E628-4641-92D3-BA0B2F94C904}" destId="{7409D87D-8D89-4045-982E-50655A830450}" srcOrd="0" destOrd="0" presId="urn:microsoft.com/office/officeart/2005/8/layout/hierarchy6"/>
    <dgm:cxn modelId="{4AEB36C2-D0F5-462F-B239-8B37BBF92FB2}" type="presOf" srcId="{E28EFA0E-6844-4DF4-AEDE-1ACE7EFDCB23}" destId="{49744A2A-7623-4A67-B632-F62A6765D56F}" srcOrd="0" destOrd="0" presId="urn:microsoft.com/office/officeart/2005/8/layout/hierarchy6"/>
    <dgm:cxn modelId="{53760BDD-12EE-4A56-B651-1966FEC71B1E}" type="presOf" srcId="{0DA5DC93-AC54-4084-84C1-C2AA76FBC6FA}" destId="{8F93FCE0-D5CF-4B52-B568-1047EDC2B09A}" srcOrd="0" destOrd="0" presId="urn:microsoft.com/office/officeart/2005/8/layout/hierarchy6"/>
    <dgm:cxn modelId="{9552A9F4-B101-43E7-9A7C-85DB84B019D6}" type="presOf" srcId="{CDA05A37-D08F-49C6-B00D-B26A482982D7}" destId="{3341C8F2-71C5-4183-8CB8-FC17021E0AF8}" srcOrd="0" destOrd="0" presId="urn:microsoft.com/office/officeart/2005/8/layout/hierarchy6"/>
    <dgm:cxn modelId="{3C97F2FF-DA0B-45EE-8DCD-8299BB3AEF75}" srcId="{6F046C73-E628-4641-92D3-BA0B2F94C904}" destId="{E28EFA0E-6844-4DF4-AEDE-1ACE7EFDCB23}" srcOrd="0" destOrd="0" parTransId="{0DA5DC93-AC54-4084-84C1-C2AA76FBC6FA}" sibTransId="{05834D37-011E-4618-B7D7-2455AEF61B9A}"/>
    <dgm:cxn modelId="{644253CB-393E-4AA1-9DBB-B9CB43462256}" type="presParOf" srcId="{91E46FE5-23AE-4A74-8E9D-7424F1A973F3}" destId="{598DBBEA-F0A3-456A-8717-FCB0B6D71CEB}" srcOrd="0" destOrd="0" presId="urn:microsoft.com/office/officeart/2005/8/layout/hierarchy6"/>
    <dgm:cxn modelId="{DE613494-B466-4500-AEF4-35EE895DEEE8}" type="presParOf" srcId="{598DBBEA-F0A3-456A-8717-FCB0B6D71CEB}" destId="{25150DC4-21E2-4C66-B1C4-7031DB47E515}" srcOrd="0" destOrd="0" presId="urn:microsoft.com/office/officeart/2005/8/layout/hierarchy6"/>
    <dgm:cxn modelId="{68CC3E61-EA8E-49C6-AC3E-A78C636CEF25}" type="presParOf" srcId="{25150DC4-21E2-4C66-B1C4-7031DB47E515}" destId="{94FBD7E7-3F30-4761-8A2A-E8274D47948B}" srcOrd="0" destOrd="0" presId="urn:microsoft.com/office/officeart/2005/8/layout/hierarchy6"/>
    <dgm:cxn modelId="{AECDDE75-6A78-4D99-A0FE-BFAB848EA5DF}" type="presParOf" srcId="{94FBD7E7-3F30-4761-8A2A-E8274D47948B}" destId="{7409D87D-8D89-4045-982E-50655A830450}" srcOrd="0" destOrd="0" presId="urn:microsoft.com/office/officeart/2005/8/layout/hierarchy6"/>
    <dgm:cxn modelId="{56BF7B63-8E3B-4DED-AF5F-75DC16488DF9}" type="presParOf" srcId="{94FBD7E7-3F30-4761-8A2A-E8274D47948B}" destId="{21CE8818-24A6-4C08-BCF8-5B6D5A1F97CC}" srcOrd="1" destOrd="0" presId="urn:microsoft.com/office/officeart/2005/8/layout/hierarchy6"/>
    <dgm:cxn modelId="{103B7BA1-1BE4-41A5-A16D-3ABB08529825}" type="presParOf" srcId="{21CE8818-24A6-4C08-BCF8-5B6D5A1F97CC}" destId="{8F93FCE0-D5CF-4B52-B568-1047EDC2B09A}" srcOrd="0" destOrd="0" presId="urn:microsoft.com/office/officeart/2005/8/layout/hierarchy6"/>
    <dgm:cxn modelId="{41EA398C-DED4-4740-A5F5-F2BECB61AACB}" type="presParOf" srcId="{21CE8818-24A6-4C08-BCF8-5B6D5A1F97CC}" destId="{6B89E787-25E3-4ED0-9169-D3B1A4007A0C}" srcOrd="1" destOrd="0" presId="urn:microsoft.com/office/officeart/2005/8/layout/hierarchy6"/>
    <dgm:cxn modelId="{287FD095-5DE4-4E91-AA4E-59053335E0F5}" type="presParOf" srcId="{6B89E787-25E3-4ED0-9169-D3B1A4007A0C}" destId="{49744A2A-7623-4A67-B632-F62A6765D56F}" srcOrd="0" destOrd="0" presId="urn:microsoft.com/office/officeart/2005/8/layout/hierarchy6"/>
    <dgm:cxn modelId="{ECC4A688-AC9A-4F12-B934-8DF0E9F0D838}" type="presParOf" srcId="{6B89E787-25E3-4ED0-9169-D3B1A4007A0C}" destId="{F9478E9B-1C62-4A57-939C-22AD37FDF4C9}" srcOrd="1" destOrd="0" presId="urn:microsoft.com/office/officeart/2005/8/layout/hierarchy6"/>
    <dgm:cxn modelId="{683561A2-6945-45B9-93CD-B62A8BFA5017}" type="presParOf" srcId="{21CE8818-24A6-4C08-BCF8-5B6D5A1F97CC}" destId="{C0CAA69B-9085-40B9-AC16-28E644CAE00C}" srcOrd="2" destOrd="0" presId="urn:microsoft.com/office/officeart/2005/8/layout/hierarchy6"/>
    <dgm:cxn modelId="{1487464C-29A6-4786-B81B-08DDAB9F1E3E}" type="presParOf" srcId="{21CE8818-24A6-4C08-BCF8-5B6D5A1F97CC}" destId="{7AD15B22-A877-46EE-ABA8-3BB528395D3C}" srcOrd="3" destOrd="0" presId="urn:microsoft.com/office/officeart/2005/8/layout/hierarchy6"/>
    <dgm:cxn modelId="{69D15E8F-E49E-4993-94DC-02F283084300}" type="presParOf" srcId="{7AD15B22-A877-46EE-ABA8-3BB528395D3C}" destId="{3341C8F2-71C5-4183-8CB8-FC17021E0AF8}" srcOrd="0" destOrd="0" presId="urn:microsoft.com/office/officeart/2005/8/layout/hierarchy6"/>
    <dgm:cxn modelId="{BB690AF2-8233-484F-80EE-17C7DC78D344}" type="presParOf" srcId="{7AD15B22-A877-46EE-ABA8-3BB528395D3C}" destId="{606363F9-938A-4935-AEC3-0F11345C6E31}" srcOrd="1" destOrd="0" presId="urn:microsoft.com/office/officeart/2005/8/layout/hierarchy6"/>
    <dgm:cxn modelId="{1D12E4EE-AC00-4D90-8E9A-0A561283D878}" type="presParOf" srcId="{91E46FE5-23AE-4A74-8E9D-7424F1A973F3}" destId="{A9D234C6-98EA-496B-AB77-70F0924DAD6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6E10D-B9FF-4AC1-B126-F44FB078B042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46C73-E628-4641-92D3-BA0B2F94C904}">
      <dgm:prSet phldrT="[Text]" custT="1"/>
      <dgm:spPr>
        <a:ln w="19050"/>
      </dgm:spPr>
      <dgm:t>
        <a:bodyPr/>
        <a:lstStyle/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998852-4465-4652-BE57-B5508E0EE47A}" type="parTrans" cxnId="{B9F65167-FF7A-47D3-8EB9-16CBFB3749EE}">
      <dgm:prSet/>
      <dgm:spPr/>
      <dgm:t>
        <a:bodyPr/>
        <a:lstStyle/>
        <a:p>
          <a:endParaRPr lang="en-US"/>
        </a:p>
      </dgm:t>
    </dgm:pt>
    <dgm:pt modelId="{510B63E8-9C27-4C0A-B1E4-700B32DC32D4}" type="sibTrans" cxnId="{B9F65167-FF7A-47D3-8EB9-16CBFB3749EE}">
      <dgm:prSet/>
      <dgm:spPr/>
      <dgm:t>
        <a:bodyPr/>
        <a:lstStyle/>
        <a:p>
          <a:endParaRPr lang="en-US"/>
        </a:p>
      </dgm:t>
    </dgm:pt>
    <dgm:pt modelId="{E28EFA0E-6844-4DF4-AEDE-1ACE7EFDCB23}" type="asst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কারবারি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A5DC93-AC54-4084-84C1-C2AA76FBC6FA}" type="parTrans" cxnId="{3C97F2FF-DA0B-45EE-8DCD-8299BB3AEF75}">
      <dgm:prSet/>
      <dgm:spPr/>
      <dgm:t>
        <a:bodyPr/>
        <a:lstStyle/>
        <a:p>
          <a:endParaRPr lang="en-US"/>
        </a:p>
      </dgm:t>
    </dgm:pt>
    <dgm:pt modelId="{05834D37-011E-4618-B7D7-2455AEF61B9A}" type="sibTrans" cxnId="{3C97F2FF-DA0B-45EE-8DCD-8299BB3AEF75}">
      <dgm:prSet/>
      <dgm:spPr/>
      <dgm:t>
        <a:bodyPr/>
        <a:lstStyle/>
        <a:p>
          <a:endParaRPr lang="en-US"/>
        </a:p>
      </dgm:t>
    </dgm:pt>
    <dgm:pt modelId="{D3269A89-11D5-4DBE-BD64-9A8ABA132494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B0CAF3-B4B5-4BB8-8C21-897C6620927A}" type="parTrans" cxnId="{9583B83A-F9CC-46B0-B857-6478D771AD9E}">
      <dgm:prSet/>
      <dgm:spPr/>
      <dgm:t>
        <a:bodyPr/>
        <a:lstStyle/>
        <a:p>
          <a:endParaRPr lang="en-US"/>
        </a:p>
      </dgm:t>
    </dgm:pt>
    <dgm:pt modelId="{764F30E5-74E8-4DEB-9DED-6E9783294893}" type="sibTrans" cxnId="{9583B83A-F9CC-46B0-B857-6478D771AD9E}">
      <dgm:prSet/>
      <dgm:spPr/>
      <dgm:t>
        <a:bodyPr/>
        <a:lstStyle/>
        <a:p>
          <a:endParaRPr lang="en-US"/>
        </a:p>
      </dgm:t>
    </dgm:pt>
    <dgm:pt modelId="{DF813E94-5832-452D-98D2-F31C85411644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en-US" dirty="0" err="1"/>
            <a:t>বিক্রয়</a:t>
          </a:r>
          <a:r>
            <a:rPr lang="en-US" dirty="0"/>
            <a:t> </a:t>
          </a:r>
          <a:r>
            <a:rPr lang="en-US" dirty="0" err="1"/>
            <a:t>বাট্টা</a:t>
          </a:r>
          <a:endParaRPr lang="en-US" dirty="0"/>
        </a:p>
      </dgm:t>
    </dgm:pt>
    <dgm:pt modelId="{EE75C873-5617-4DBD-8592-493BDF0241D4}" type="parTrans" cxnId="{E501B728-4F34-4F44-B343-239720DF8039}">
      <dgm:prSet/>
      <dgm:spPr/>
      <dgm:t>
        <a:bodyPr/>
        <a:lstStyle/>
        <a:p>
          <a:endParaRPr lang="en-US"/>
        </a:p>
      </dgm:t>
    </dgm:pt>
    <dgm:pt modelId="{7FF91EE7-03DA-4C3D-BB85-83D7F7D2A7B6}" type="sibTrans" cxnId="{E501B728-4F34-4F44-B343-239720DF8039}">
      <dgm:prSet/>
      <dgm:spPr/>
      <dgm:t>
        <a:bodyPr/>
        <a:lstStyle/>
        <a:p>
          <a:endParaRPr lang="en-US"/>
        </a:p>
      </dgm:t>
    </dgm:pt>
    <dgm:pt modelId="{CDA05A37-D08F-49C6-B00D-B26A482982D7}" type="asst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27FB6C-9E90-4210-BA7B-4D147F5B3A76}" type="sibTrans" cxnId="{375D8638-A844-4516-BFCB-05ED2BB75833}">
      <dgm:prSet/>
      <dgm:spPr/>
      <dgm:t>
        <a:bodyPr/>
        <a:lstStyle/>
        <a:p>
          <a:endParaRPr lang="en-US"/>
        </a:p>
      </dgm:t>
    </dgm:pt>
    <dgm:pt modelId="{BE42F207-FC86-4380-85AC-CD95A4E310A8}" type="parTrans" cxnId="{375D8638-A844-4516-BFCB-05ED2BB75833}">
      <dgm:prSet/>
      <dgm:spPr/>
      <dgm:t>
        <a:bodyPr/>
        <a:lstStyle/>
        <a:p>
          <a:endParaRPr lang="en-US"/>
        </a:p>
      </dgm:t>
    </dgm:pt>
    <dgm:pt modelId="{53F8FC87-5E2A-403C-841F-101CEA09CE9C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1F9C96-5FCF-4AD1-8AA8-098ECE3C8066}" type="parTrans" cxnId="{20DF50DC-5C90-4620-BDD5-D92C985C92A7}">
      <dgm:prSet/>
      <dgm:spPr/>
      <dgm:t>
        <a:bodyPr/>
        <a:lstStyle/>
        <a:p>
          <a:endParaRPr lang="en-US"/>
        </a:p>
      </dgm:t>
    </dgm:pt>
    <dgm:pt modelId="{59EF9CC6-82D7-4B22-BFA3-8C3DCF00DCA7}" type="sibTrans" cxnId="{20DF50DC-5C90-4620-BDD5-D92C985C92A7}">
      <dgm:prSet/>
      <dgm:spPr/>
      <dgm:t>
        <a:bodyPr/>
        <a:lstStyle/>
        <a:p>
          <a:endParaRPr lang="en-US"/>
        </a:p>
      </dgm:t>
    </dgm:pt>
    <dgm:pt modelId="{F488AC19-9E63-43CC-AE73-16EC4E4A4D7C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C43625-4E54-4528-9C17-19D46B64F043}" type="parTrans" cxnId="{D2EEBCCC-6990-4554-9644-A2888396C8CA}">
      <dgm:prSet/>
      <dgm:spPr/>
      <dgm:t>
        <a:bodyPr/>
        <a:lstStyle/>
        <a:p>
          <a:endParaRPr lang="en-US"/>
        </a:p>
      </dgm:t>
    </dgm:pt>
    <dgm:pt modelId="{97FE6AEE-40FB-46F2-BD25-C1D58D50A96D}" type="sibTrans" cxnId="{D2EEBCCC-6990-4554-9644-A2888396C8CA}">
      <dgm:prSet/>
      <dgm:spPr/>
      <dgm:t>
        <a:bodyPr/>
        <a:lstStyle/>
        <a:p>
          <a:endParaRPr lang="en-US"/>
        </a:p>
      </dgm:t>
    </dgm:pt>
    <dgm:pt modelId="{91E46FE5-23AE-4A74-8E9D-7424F1A973F3}" type="pres">
      <dgm:prSet presAssocID="{E376E10D-B9FF-4AC1-B126-F44FB078B04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98DBBEA-F0A3-456A-8717-FCB0B6D71CEB}" type="pres">
      <dgm:prSet presAssocID="{E376E10D-B9FF-4AC1-B126-F44FB078B042}" presName="hierFlow" presStyleCnt="0"/>
      <dgm:spPr/>
    </dgm:pt>
    <dgm:pt modelId="{25150DC4-21E2-4C66-B1C4-7031DB47E515}" type="pres">
      <dgm:prSet presAssocID="{E376E10D-B9FF-4AC1-B126-F44FB078B04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4FBD7E7-3F30-4761-8A2A-E8274D47948B}" type="pres">
      <dgm:prSet presAssocID="{6F046C73-E628-4641-92D3-BA0B2F94C904}" presName="Name14" presStyleCnt="0"/>
      <dgm:spPr/>
    </dgm:pt>
    <dgm:pt modelId="{7409D87D-8D89-4045-982E-50655A830450}" type="pres">
      <dgm:prSet presAssocID="{6F046C73-E628-4641-92D3-BA0B2F94C904}" presName="level1Shape" presStyleLbl="node0" presStyleIdx="0" presStyleCnt="1" custScaleY="55956">
        <dgm:presLayoutVars>
          <dgm:chPref val="3"/>
        </dgm:presLayoutVars>
      </dgm:prSet>
      <dgm:spPr/>
    </dgm:pt>
    <dgm:pt modelId="{21CE8818-24A6-4C08-BCF8-5B6D5A1F97CC}" type="pres">
      <dgm:prSet presAssocID="{6F046C73-E628-4641-92D3-BA0B2F94C904}" presName="hierChild2" presStyleCnt="0"/>
      <dgm:spPr/>
    </dgm:pt>
    <dgm:pt modelId="{8F93FCE0-D5CF-4B52-B568-1047EDC2B09A}" type="pres">
      <dgm:prSet presAssocID="{0DA5DC93-AC54-4084-84C1-C2AA76FBC6FA}" presName="Name19" presStyleLbl="parChTrans1D2" presStyleIdx="0" presStyleCnt="2"/>
      <dgm:spPr/>
    </dgm:pt>
    <dgm:pt modelId="{6B89E787-25E3-4ED0-9169-D3B1A4007A0C}" type="pres">
      <dgm:prSet presAssocID="{E28EFA0E-6844-4DF4-AEDE-1ACE7EFDCB23}" presName="Name21" presStyleCnt="0"/>
      <dgm:spPr/>
    </dgm:pt>
    <dgm:pt modelId="{49744A2A-7623-4A67-B632-F62A6765D56F}" type="pres">
      <dgm:prSet presAssocID="{E28EFA0E-6844-4DF4-AEDE-1ACE7EFDCB23}" presName="level2Shape" presStyleLbl="asst1" presStyleIdx="0" presStyleCnt="2" custScaleX="137365" custScaleY="60553"/>
      <dgm:spPr/>
    </dgm:pt>
    <dgm:pt modelId="{F9478E9B-1C62-4A57-939C-22AD37FDF4C9}" type="pres">
      <dgm:prSet presAssocID="{E28EFA0E-6844-4DF4-AEDE-1ACE7EFDCB23}" presName="hierChild3" presStyleCnt="0"/>
      <dgm:spPr/>
    </dgm:pt>
    <dgm:pt modelId="{3240FD89-56C0-4FB1-9DED-DF0619432AC2}" type="pres">
      <dgm:prSet presAssocID="{0AB0CAF3-B4B5-4BB8-8C21-897C6620927A}" presName="Name19" presStyleLbl="parChTrans1D3" presStyleIdx="0" presStyleCnt="4"/>
      <dgm:spPr/>
    </dgm:pt>
    <dgm:pt modelId="{4868F4DF-6D5D-423A-A632-2052CEA2B4D2}" type="pres">
      <dgm:prSet presAssocID="{D3269A89-11D5-4DBE-BD64-9A8ABA132494}" presName="Name21" presStyleCnt="0"/>
      <dgm:spPr/>
    </dgm:pt>
    <dgm:pt modelId="{6544B483-0018-45AA-AF0F-5D7BEF8E67A9}" type="pres">
      <dgm:prSet presAssocID="{D3269A89-11D5-4DBE-BD64-9A8ABA132494}" presName="level2Shape" presStyleLbl="node3" presStyleIdx="0" presStyleCnt="4" custScaleX="139282" custScaleY="51031"/>
      <dgm:spPr/>
    </dgm:pt>
    <dgm:pt modelId="{71F49382-D401-48C6-B1C0-9A8BD46433AC}" type="pres">
      <dgm:prSet presAssocID="{D3269A89-11D5-4DBE-BD64-9A8ABA132494}" presName="hierChild3" presStyleCnt="0"/>
      <dgm:spPr/>
    </dgm:pt>
    <dgm:pt modelId="{C00C06B9-D663-4BC1-9D12-C49AB821E8DF}" type="pres">
      <dgm:prSet presAssocID="{EE75C873-5617-4DBD-8592-493BDF0241D4}" presName="Name19" presStyleLbl="parChTrans1D3" presStyleIdx="1" presStyleCnt="4"/>
      <dgm:spPr/>
    </dgm:pt>
    <dgm:pt modelId="{5AF28148-BE8A-48D4-A724-B30B38368F7B}" type="pres">
      <dgm:prSet presAssocID="{DF813E94-5832-452D-98D2-F31C85411644}" presName="Name21" presStyleCnt="0"/>
      <dgm:spPr/>
    </dgm:pt>
    <dgm:pt modelId="{91AF1276-6455-4938-9FC3-91A6BF46F9B4}" type="pres">
      <dgm:prSet presAssocID="{DF813E94-5832-452D-98D2-F31C85411644}" presName="level2Shape" presStyleLbl="node3" presStyleIdx="1" presStyleCnt="4" custScaleX="116130" custScaleY="59634"/>
      <dgm:spPr/>
    </dgm:pt>
    <dgm:pt modelId="{5503E54D-4DB0-40FB-9356-4F0BEE571689}" type="pres">
      <dgm:prSet presAssocID="{DF813E94-5832-452D-98D2-F31C85411644}" presName="hierChild3" presStyleCnt="0"/>
      <dgm:spPr/>
    </dgm:pt>
    <dgm:pt modelId="{C0CAA69B-9085-40B9-AC16-28E644CAE00C}" type="pres">
      <dgm:prSet presAssocID="{BE42F207-FC86-4380-85AC-CD95A4E310A8}" presName="Name19" presStyleLbl="parChTrans1D2" presStyleIdx="1" presStyleCnt="2"/>
      <dgm:spPr/>
    </dgm:pt>
    <dgm:pt modelId="{7AD15B22-A877-46EE-ABA8-3BB528395D3C}" type="pres">
      <dgm:prSet presAssocID="{CDA05A37-D08F-49C6-B00D-B26A482982D7}" presName="Name21" presStyleCnt="0"/>
      <dgm:spPr/>
    </dgm:pt>
    <dgm:pt modelId="{3341C8F2-71C5-4183-8CB8-FC17021E0AF8}" type="pres">
      <dgm:prSet presAssocID="{CDA05A37-D08F-49C6-B00D-B26A482982D7}" presName="level2Shape" presStyleLbl="asst1" presStyleIdx="1" presStyleCnt="2" custScaleY="52047"/>
      <dgm:spPr/>
    </dgm:pt>
    <dgm:pt modelId="{606363F9-938A-4935-AEC3-0F11345C6E31}" type="pres">
      <dgm:prSet presAssocID="{CDA05A37-D08F-49C6-B00D-B26A482982D7}" presName="hierChild3" presStyleCnt="0"/>
      <dgm:spPr/>
    </dgm:pt>
    <dgm:pt modelId="{566FDE2F-0D35-43BF-9E8F-96534CA9F12A}" type="pres">
      <dgm:prSet presAssocID="{361F9C96-5FCF-4AD1-8AA8-098ECE3C8066}" presName="Name19" presStyleLbl="parChTrans1D3" presStyleIdx="2" presStyleCnt="4"/>
      <dgm:spPr/>
    </dgm:pt>
    <dgm:pt modelId="{893ABBD1-F8C5-4114-A16F-00084A3C2B57}" type="pres">
      <dgm:prSet presAssocID="{53F8FC87-5E2A-403C-841F-101CEA09CE9C}" presName="Name21" presStyleCnt="0"/>
      <dgm:spPr/>
    </dgm:pt>
    <dgm:pt modelId="{AB9E6F06-AF0C-443A-B31A-F6DEC35BA308}" type="pres">
      <dgm:prSet presAssocID="{53F8FC87-5E2A-403C-841F-101CEA09CE9C}" presName="level2Shape" presStyleLbl="node3" presStyleIdx="2" presStyleCnt="4" custScaleX="90216" custScaleY="59267"/>
      <dgm:spPr/>
    </dgm:pt>
    <dgm:pt modelId="{BED6E5CE-F00F-482D-BA63-89EEB03D6576}" type="pres">
      <dgm:prSet presAssocID="{53F8FC87-5E2A-403C-841F-101CEA09CE9C}" presName="hierChild3" presStyleCnt="0"/>
      <dgm:spPr/>
    </dgm:pt>
    <dgm:pt modelId="{D86D021E-6E68-4EE0-8538-72B427F368C0}" type="pres">
      <dgm:prSet presAssocID="{DBC43625-4E54-4528-9C17-19D46B64F043}" presName="Name19" presStyleLbl="parChTrans1D3" presStyleIdx="3" presStyleCnt="4"/>
      <dgm:spPr/>
    </dgm:pt>
    <dgm:pt modelId="{A90BCE4D-B828-4255-8967-5ED2581CE37F}" type="pres">
      <dgm:prSet presAssocID="{F488AC19-9E63-43CC-AE73-16EC4E4A4D7C}" presName="Name21" presStyleCnt="0"/>
      <dgm:spPr/>
    </dgm:pt>
    <dgm:pt modelId="{55EC729F-2147-447F-AB07-1FBD5304634D}" type="pres">
      <dgm:prSet presAssocID="{F488AC19-9E63-43CC-AE73-16EC4E4A4D7C}" presName="level2Shape" presStyleLbl="node3" presStyleIdx="3" presStyleCnt="4" custScaleY="59267"/>
      <dgm:spPr/>
    </dgm:pt>
    <dgm:pt modelId="{753FD73D-3B1D-4BC6-B135-0158327A42AA}" type="pres">
      <dgm:prSet presAssocID="{F488AC19-9E63-43CC-AE73-16EC4E4A4D7C}" presName="hierChild3" presStyleCnt="0"/>
      <dgm:spPr/>
    </dgm:pt>
    <dgm:pt modelId="{A9D234C6-98EA-496B-AB77-70F0924DAD6C}" type="pres">
      <dgm:prSet presAssocID="{E376E10D-B9FF-4AC1-B126-F44FB078B042}" presName="bgShapesFlow" presStyleCnt="0"/>
      <dgm:spPr/>
    </dgm:pt>
  </dgm:ptLst>
  <dgm:cxnLst>
    <dgm:cxn modelId="{DA76E60B-29FE-41E3-88E3-5A8B7F673C2A}" type="presOf" srcId="{F488AC19-9E63-43CC-AE73-16EC4E4A4D7C}" destId="{55EC729F-2147-447F-AB07-1FBD5304634D}" srcOrd="0" destOrd="0" presId="urn:microsoft.com/office/officeart/2005/8/layout/hierarchy6"/>
    <dgm:cxn modelId="{E501B728-4F34-4F44-B343-239720DF8039}" srcId="{E28EFA0E-6844-4DF4-AEDE-1ACE7EFDCB23}" destId="{DF813E94-5832-452D-98D2-F31C85411644}" srcOrd="1" destOrd="0" parTransId="{EE75C873-5617-4DBD-8592-493BDF0241D4}" sibTransId="{7FF91EE7-03DA-4C3D-BB85-83D7F7D2A7B6}"/>
    <dgm:cxn modelId="{F43E0931-9D2C-47E6-A383-AACADAD89C37}" type="presOf" srcId="{BE42F207-FC86-4380-85AC-CD95A4E310A8}" destId="{C0CAA69B-9085-40B9-AC16-28E644CAE00C}" srcOrd="0" destOrd="0" presId="urn:microsoft.com/office/officeart/2005/8/layout/hierarchy6"/>
    <dgm:cxn modelId="{375D8638-A844-4516-BFCB-05ED2BB75833}" srcId="{6F046C73-E628-4641-92D3-BA0B2F94C904}" destId="{CDA05A37-D08F-49C6-B00D-B26A482982D7}" srcOrd="1" destOrd="0" parTransId="{BE42F207-FC86-4380-85AC-CD95A4E310A8}" sibTransId="{4327FB6C-9E90-4210-BA7B-4D147F5B3A76}"/>
    <dgm:cxn modelId="{9583B83A-F9CC-46B0-B857-6478D771AD9E}" srcId="{E28EFA0E-6844-4DF4-AEDE-1ACE7EFDCB23}" destId="{D3269A89-11D5-4DBE-BD64-9A8ABA132494}" srcOrd="0" destOrd="0" parTransId="{0AB0CAF3-B4B5-4BB8-8C21-897C6620927A}" sibTransId="{764F30E5-74E8-4DEB-9DED-6E9783294893}"/>
    <dgm:cxn modelId="{95438142-47E7-4EC8-BAE1-AA31D491AA36}" type="presOf" srcId="{53F8FC87-5E2A-403C-841F-101CEA09CE9C}" destId="{AB9E6F06-AF0C-443A-B31A-F6DEC35BA308}" srcOrd="0" destOrd="0" presId="urn:microsoft.com/office/officeart/2005/8/layout/hierarchy6"/>
    <dgm:cxn modelId="{B9F65167-FF7A-47D3-8EB9-16CBFB3749EE}" srcId="{E376E10D-B9FF-4AC1-B126-F44FB078B042}" destId="{6F046C73-E628-4641-92D3-BA0B2F94C904}" srcOrd="0" destOrd="0" parTransId="{BD998852-4465-4652-BE57-B5508E0EE47A}" sibTransId="{510B63E8-9C27-4C0A-B1E4-700B32DC32D4}"/>
    <dgm:cxn modelId="{62B31D90-E3A5-429F-BFF7-E258B617F9CC}" type="presOf" srcId="{D3269A89-11D5-4DBE-BD64-9A8ABA132494}" destId="{6544B483-0018-45AA-AF0F-5D7BEF8E67A9}" srcOrd="0" destOrd="0" presId="urn:microsoft.com/office/officeart/2005/8/layout/hierarchy6"/>
    <dgm:cxn modelId="{7570099C-13FB-4342-9B16-1DC58E4D769B}" type="presOf" srcId="{E376E10D-B9FF-4AC1-B126-F44FB078B042}" destId="{91E46FE5-23AE-4A74-8E9D-7424F1A973F3}" srcOrd="0" destOrd="0" presId="urn:microsoft.com/office/officeart/2005/8/layout/hierarchy6"/>
    <dgm:cxn modelId="{A9DCB3A2-4F68-40A7-9F13-A2124FD5406F}" type="presOf" srcId="{DBC43625-4E54-4528-9C17-19D46B64F043}" destId="{D86D021E-6E68-4EE0-8538-72B427F368C0}" srcOrd="0" destOrd="0" presId="urn:microsoft.com/office/officeart/2005/8/layout/hierarchy6"/>
    <dgm:cxn modelId="{470DBBBB-89C6-44E6-8A93-F97DEE391F67}" type="presOf" srcId="{6F046C73-E628-4641-92D3-BA0B2F94C904}" destId="{7409D87D-8D89-4045-982E-50655A830450}" srcOrd="0" destOrd="0" presId="urn:microsoft.com/office/officeart/2005/8/layout/hierarchy6"/>
    <dgm:cxn modelId="{04EF1DBF-21F7-4FD9-A592-BA426C9683D4}" type="presOf" srcId="{0AB0CAF3-B4B5-4BB8-8C21-897C6620927A}" destId="{3240FD89-56C0-4FB1-9DED-DF0619432AC2}" srcOrd="0" destOrd="0" presId="urn:microsoft.com/office/officeart/2005/8/layout/hierarchy6"/>
    <dgm:cxn modelId="{4AEB36C2-D0F5-462F-B239-8B37BBF92FB2}" type="presOf" srcId="{E28EFA0E-6844-4DF4-AEDE-1ACE7EFDCB23}" destId="{49744A2A-7623-4A67-B632-F62A6765D56F}" srcOrd="0" destOrd="0" presId="urn:microsoft.com/office/officeart/2005/8/layout/hierarchy6"/>
    <dgm:cxn modelId="{A4CB4FC3-BDC0-4A49-A829-9DA816AA0CBF}" type="presOf" srcId="{EE75C873-5617-4DBD-8592-493BDF0241D4}" destId="{C00C06B9-D663-4BC1-9D12-C49AB821E8DF}" srcOrd="0" destOrd="0" presId="urn:microsoft.com/office/officeart/2005/8/layout/hierarchy6"/>
    <dgm:cxn modelId="{F42B31C6-01C0-4009-8E97-436DDB839E04}" type="presOf" srcId="{361F9C96-5FCF-4AD1-8AA8-098ECE3C8066}" destId="{566FDE2F-0D35-43BF-9E8F-96534CA9F12A}" srcOrd="0" destOrd="0" presId="urn:microsoft.com/office/officeart/2005/8/layout/hierarchy6"/>
    <dgm:cxn modelId="{D2EEBCCC-6990-4554-9644-A2888396C8CA}" srcId="{CDA05A37-D08F-49C6-B00D-B26A482982D7}" destId="{F488AC19-9E63-43CC-AE73-16EC4E4A4D7C}" srcOrd="1" destOrd="0" parTransId="{DBC43625-4E54-4528-9C17-19D46B64F043}" sibTransId="{97FE6AEE-40FB-46F2-BD25-C1D58D50A96D}"/>
    <dgm:cxn modelId="{203C63D6-D7B0-4170-9AB0-7441C78A33E3}" type="presOf" srcId="{DF813E94-5832-452D-98D2-F31C85411644}" destId="{91AF1276-6455-4938-9FC3-91A6BF46F9B4}" srcOrd="0" destOrd="0" presId="urn:microsoft.com/office/officeart/2005/8/layout/hierarchy6"/>
    <dgm:cxn modelId="{20DF50DC-5C90-4620-BDD5-D92C985C92A7}" srcId="{CDA05A37-D08F-49C6-B00D-B26A482982D7}" destId="{53F8FC87-5E2A-403C-841F-101CEA09CE9C}" srcOrd="0" destOrd="0" parTransId="{361F9C96-5FCF-4AD1-8AA8-098ECE3C8066}" sibTransId="{59EF9CC6-82D7-4B22-BFA3-8C3DCF00DCA7}"/>
    <dgm:cxn modelId="{53760BDD-12EE-4A56-B651-1966FEC71B1E}" type="presOf" srcId="{0DA5DC93-AC54-4084-84C1-C2AA76FBC6FA}" destId="{8F93FCE0-D5CF-4B52-B568-1047EDC2B09A}" srcOrd="0" destOrd="0" presId="urn:microsoft.com/office/officeart/2005/8/layout/hierarchy6"/>
    <dgm:cxn modelId="{9552A9F4-B101-43E7-9A7C-85DB84B019D6}" type="presOf" srcId="{CDA05A37-D08F-49C6-B00D-B26A482982D7}" destId="{3341C8F2-71C5-4183-8CB8-FC17021E0AF8}" srcOrd="0" destOrd="0" presId="urn:microsoft.com/office/officeart/2005/8/layout/hierarchy6"/>
    <dgm:cxn modelId="{3C97F2FF-DA0B-45EE-8DCD-8299BB3AEF75}" srcId="{6F046C73-E628-4641-92D3-BA0B2F94C904}" destId="{E28EFA0E-6844-4DF4-AEDE-1ACE7EFDCB23}" srcOrd="0" destOrd="0" parTransId="{0DA5DC93-AC54-4084-84C1-C2AA76FBC6FA}" sibTransId="{05834D37-011E-4618-B7D7-2455AEF61B9A}"/>
    <dgm:cxn modelId="{644253CB-393E-4AA1-9DBB-B9CB43462256}" type="presParOf" srcId="{91E46FE5-23AE-4A74-8E9D-7424F1A973F3}" destId="{598DBBEA-F0A3-456A-8717-FCB0B6D71CEB}" srcOrd="0" destOrd="0" presId="urn:microsoft.com/office/officeart/2005/8/layout/hierarchy6"/>
    <dgm:cxn modelId="{DE613494-B466-4500-AEF4-35EE895DEEE8}" type="presParOf" srcId="{598DBBEA-F0A3-456A-8717-FCB0B6D71CEB}" destId="{25150DC4-21E2-4C66-B1C4-7031DB47E515}" srcOrd="0" destOrd="0" presId="urn:microsoft.com/office/officeart/2005/8/layout/hierarchy6"/>
    <dgm:cxn modelId="{68CC3E61-EA8E-49C6-AC3E-A78C636CEF25}" type="presParOf" srcId="{25150DC4-21E2-4C66-B1C4-7031DB47E515}" destId="{94FBD7E7-3F30-4761-8A2A-E8274D47948B}" srcOrd="0" destOrd="0" presId="urn:microsoft.com/office/officeart/2005/8/layout/hierarchy6"/>
    <dgm:cxn modelId="{AECDDE75-6A78-4D99-A0FE-BFAB848EA5DF}" type="presParOf" srcId="{94FBD7E7-3F30-4761-8A2A-E8274D47948B}" destId="{7409D87D-8D89-4045-982E-50655A830450}" srcOrd="0" destOrd="0" presId="urn:microsoft.com/office/officeart/2005/8/layout/hierarchy6"/>
    <dgm:cxn modelId="{56BF7B63-8E3B-4DED-AF5F-75DC16488DF9}" type="presParOf" srcId="{94FBD7E7-3F30-4761-8A2A-E8274D47948B}" destId="{21CE8818-24A6-4C08-BCF8-5B6D5A1F97CC}" srcOrd="1" destOrd="0" presId="urn:microsoft.com/office/officeart/2005/8/layout/hierarchy6"/>
    <dgm:cxn modelId="{103B7BA1-1BE4-41A5-A16D-3ABB08529825}" type="presParOf" srcId="{21CE8818-24A6-4C08-BCF8-5B6D5A1F97CC}" destId="{8F93FCE0-D5CF-4B52-B568-1047EDC2B09A}" srcOrd="0" destOrd="0" presId="urn:microsoft.com/office/officeart/2005/8/layout/hierarchy6"/>
    <dgm:cxn modelId="{41EA398C-DED4-4740-A5F5-F2BECB61AACB}" type="presParOf" srcId="{21CE8818-24A6-4C08-BCF8-5B6D5A1F97CC}" destId="{6B89E787-25E3-4ED0-9169-D3B1A4007A0C}" srcOrd="1" destOrd="0" presId="urn:microsoft.com/office/officeart/2005/8/layout/hierarchy6"/>
    <dgm:cxn modelId="{287FD095-5DE4-4E91-AA4E-59053335E0F5}" type="presParOf" srcId="{6B89E787-25E3-4ED0-9169-D3B1A4007A0C}" destId="{49744A2A-7623-4A67-B632-F62A6765D56F}" srcOrd="0" destOrd="0" presId="urn:microsoft.com/office/officeart/2005/8/layout/hierarchy6"/>
    <dgm:cxn modelId="{ECC4A688-AC9A-4F12-B934-8DF0E9F0D838}" type="presParOf" srcId="{6B89E787-25E3-4ED0-9169-D3B1A4007A0C}" destId="{F9478E9B-1C62-4A57-939C-22AD37FDF4C9}" srcOrd="1" destOrd="0" presId="urn:microsoft.com/office/officeart/2005/8/layout/hierarchy6"/>
    <dgm:cxn modelId="{78C85EA4-3A6E-4C80-929F-1926175BA150}" type="presParOf" srcId="{F9478E9B-1C62-4A57-939C-22AD37FDF4C9}" destId="{3240FD89-56C0-4FB1-9DED-DF0619432AC2}" srcOrd="0" destOrd="0" presId="urn:microsoft.com/office/officeart/2005/8/layout/hierarchy6"/>
    <dgm:cxn modelId="{332CEC1A-EA59-4810-AE1B-938E07FBFA73}" type="presParOf" srcId="{F9478E9B-1C62-4A57-939C-22AD37FDF4C9}" destId="{4868F4DF-6D5D-423A-A632-2052CEA2B4D2}" srcOrd="1" destOrd="0" presId="urn:microsoft.com/office/officeart/2005/8/layout/hierarchy6"/>
    <dgm:cxn modelId="{23B234B9-9ADA-4A79-89A5-C65144CD199F}" type="presParOf" srcId="{4868F4DF-6D5D-423A-A632-2052CEA2B4D2}" destId="{6544B483-0018-45AA-AF0F-5D7BEF8E67A9}" srcOrd="0" destOrd="0" presId="urn:microsoft.com/office/officeart/2005/8/layout/hierarchy6"/>
    <dgm:cxn modelId="{5E27911E-ABA9-46AB-962C-A1A736CD32D8}" type="presParOf" srcId="{4868F4DF-6D5D-423A-A632-2052CEA2B4D2}" destId="{71F49382-D401-48C6-B1C0-9A8BD46433AC}" srcOrd="1" destOrd="0" presId="urn:microsoft.com/office/officeart/2005/8/layout/hierarchy6"/>
    <dgm:cxn modelId="{D9F010F9-39F7-4BB4-90B7-26C280B921D7}" type="presParOf" srcId="{F9478E9B-1C62-4A57-939C-22AD37FDF4C9}" destId="{C00C06B9-D663-4BC1-9D12-C49AB821E8DF}" srcOrd="2" destOrd="0" presId="urn:microsoft.com/office/officeart/2005/8/layout/hierarchy6"/>
    <dgm:cxn modelId="{57BA3F67-5722-493D-8920-605CD459C0D7}" type="presParOf" srcId="{F9478E9B-1C62-4A57-939C-22AD37FDF4C9}" destId="{5AF28148-BE8A-48D4-A724-B30B38368F7B}" srcOrd="3" destOrd="0" presId="urn:microsoft.com/office/officeart/2005/8/layout/hierarchy6"/>
    <dgm:cxn modelId="{BBB25571-E604-4F0B-AE74-333E1F7F8A4D}" type="presParOf" srcId="{5AF28148-BE8A-48D4-A724-B30B38368F7B}" destId="{91AF1276-6455-4938-9FC3-91A6BF46F9B4}" srcOrd="0" destOrd="0" presId="urn:microsoft.com/office/officeart/2005/8/layout/hierarchy6"/>
    <dgm:cxn modelId="{204CC302-84D7-43F7-963A-64CC6B4E9234}" type="presParOf" srcId="{5AF28148-BE8A-48D4-A724-B30B38368F7B}" destId="{5503E54D-4DB0-40FB-9356-4F0BEE571689}" srcOrd="1" destOrd="0" presId="urn:microsoft.com/office/officeart/2005/8/layout/hierarchy6"/>
    <dgm:cxn modelId="{683561A2-6945-45B9-93CD-B62A8BFA5017}" type="presParOf" srcId="{21CE8818-24A6-4C08-BCF8-5B6D5A1F97CC}" destId="{C0CAA69B-9085-40B9-AC16-28E644CAE00C}" srcOrd="2" destOrd="0" presId="urn:microsoft.com/office/officeart/2005/8/layout/hierarchy6"/>
    <dgm:cxn modelId="{1487464C-29A6-4786-B81B-08DDAB9F1E3E}" type="presParOf" srcId="{21CE8818-24A6-4C08-BCF8-5B6D5A1F97CC}" destId="{7AD15B22-A877-46EE-ABA8-3BB528395D3C}" srcOrd="3" destOrd="0" presId="urn:microsoft.com/office/officeart/2005/8/layout/hierarchy6"/>
    <dgm:cxn modelId="{69D15E8F-E49E-4993-94DC-02F283084300}" type="presParOf" srcId="{7AD15B22-A877-46EE-ABA8-3BB528395D3C}" destId="{3341C8F2-71C5-4183-8CB8-FC17021E0AF8}" srcOrd="0" destOrd="0" presId="urn:microsoft.com/office/officeart/2005/8/layout/hierarchy6"/>
    <dgm:cxn modelId="{BB690AF2-8233-484F-80EE-17C7DC78D344}" type="presParOf" srcId="{7AD15B22-A877-46EE-ABA8-3BB528395D3C}" destId="{606363F9-938A-4935-AEC3-0F11345C6E31}" srcOrd="1" destOrd="0" presId="urn:microsoft.com/office/officeart/2005/8/layout/hierarchy6"/>
    <dgm:cxn modelId="{67B2A859-78E6-47B1-9DD7-C50DE37CC055}" type="presParOf" srcId="{606363F9-938A-4935-AEC3-0F11345C6E31}" destId="{566FDE2F-0D35-43BF-9E8F-96534CA9F12A}" srcOrd="0" destOrd="0" presId="urn:microsoft.com/office/officeart/2005/8/layout/hierarchy6"/>
    <dgm:cxn modelId="{7C26BDE3-2ABD-4CEA-9E48-46C0C703F53B}" type="presParOf" srcId="{606363F9-938A-4935-AEC3-0F11345C6E31}" destId="{893ABBD1-F8C5-4114-A16F-00084A3C2B57}" srcOrd="1" destOrd="0" presId="urn:microsoft.com/office/officeart/2005/8/layout/hierarchy6"/>
    <dgm:cxn modelId="{281C2E97-ABF3-4064-BD8E-B904B9447CAE}" type="presParOf" srcId="{893ABBD1-F8C5-4114-A16F-00084A3C2B57}" destId="{AB9E6F06-AF0C-443A-B31A-F6DEC35BA308}" srcOrd="0" destOrd="0" presId="urn:microsoft.com/office/officeart/2005/8/layout/hierarchy6"/>
    <dgm:cxn modelId="{E31A265C-E75D-492B-8F8D-439AAE088D05}" type="presParOf" srcId="{893ABBD1-F8C5-4114-A16F-00084A3C2B57}" destId="{BED6E5CE-F00F-482D-BA63-89EEB03D6576}" srcOrd="1" destOrd="0" presId="urn:microsoft.com/office/officeart/2005/8/layout/hierarchy6"/>
    <dgm:cxn modelId="{8C69D510-81C1-47E5-A188-DBECA98F881E}" type="presParOf" srcId="{606363F9-938A-4935-AEC3-0F11345C6E31}" destId="{D86D021E-6E68-4EE0-8538-72B427F368C0}" srcOrd="2" destOrd="0" presId="urn:microsoft.com/office/officeart/2005/8/layout/hierarchy6"/>
    <dgm:cxn modelId="{7E0751C1-33F1-41B2-B104-5811352E7017}" type="presParOf" srcId="{606363F9-938A-4935-AEC3-0F11345C6E31}" destId="{A90BCE4D-B828-4255-8967-5ED2581CE37F}" srcOrd="3" destOrd="0" presId="urn:microsoft.com/office/officeart/2005/8/layout/hierarchy6"/>
    <dgm:cxn modelId="{454E1E26-9126-4F38-81BF-AA708D9E7C74}" type="presParOf" srcId="{A90BCE4D-B828-4255-8967-5ED2581CE37F}" destId="{55EC729F-2147-447F-AB07-1FBD5304634D}" srcOrd="0" destOrd="0" presId="urn:microsoft.com/office/officeart/2005/8/layout/hierarchy6"/>
    <dgm:cxn modelId="{15086E8F-26AA-4D0D-B936-7281CB5F13B1}" type="presParOf" srcId="{A90BCE4D-B828-4255-8967-5ED2581CE37F}" destId="{753FD73D-3B1D-4BC6-B135-0158327A42AA}" srcOrd="1" destOrd="0" presId="urn:microsoft.com/office/officeart/2005/8/layout/hierarchy6"/>
    <dgm:cxn modelId="{1D12E4EE-AC00-4D90-8E9A-0A561283D878}" type="presParOf" srcId="{91E46FE5-23AE-4A74-8E9D-7424F1A973F3}" destId="{A9D234C6-98EA-496B-AB77-70F0924DAD6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D87D-8D89-4045-982E-50655A830450}">
      <dsp:nvSpPr>
        <dsp:cNvPr id="0" name=""/>
        <dsp:cNvSpPr/>
      </dsp:nvSpPr>
      <dsp:spPr>
        <a:xfrm>
          <a:off x="3584372" y="311481"/>
          <a:ext cx="1365654" cy="709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5141" y="332250"/>
        <a:ext cx="1324116" cy="667561"/>
      </dsp:txXfrm>
    </dsp:sp>
    <dsp:sp modelId="{8F93FCE0-D5CF-4B52-B568-1047EDC2B09A}">
      <dsp:nvSpPr>
        <dsp:cNvPr id="0" name=""/>
        <dsp:cNvSpPr/>
      </dsp:nvSpPr>
      <dsp:spPr>
        <a:xfrm>
          <a:off x="2939834" y="1020580"/>
          <a:ext cx="1327365" cy="544560"/>
        </a:xfrm>
        <a:custGeom>
          <a:avLst/>
          <a:gdLst/>
          <a:ahLst/>
          <a:cxnLst/>
          <a:rect l="0" t="0" r="0" b="0"/>
          <a:pathLst>
            <a:path>
              <a:moveTo>
                <a:pt x="1327365" y="0"/>
              </a:moveTo>
              <a:lnTo>
                <a:pt x="1327365" y="272280"/>
              </a:lnTo>
              <a:lnTo>
                <a:pt x="0" y="272280"/>
              </a:lnTo>
              <a:lnTo>
                <a:pt x="0" y="544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4A2A-7623-4A67-B632-F62A6765D56F}">
      <dsp:nvSpPr>
        <dsp:cNvPr id="0" name=""/>
        <dsp:cNvSpPr/>
      </dsp:nvSpPr>
      <dsp:spPr>
        <a:xfrm>
          <a:off x="1537268" y="1565141"/>
          <a:ext cx="2805131" cy="82436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কারবারি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1413" y="1589286"/>
        <a:ext cx="2756841" cy="776078"/>
      </dsp:txXfrm>
    </dsp:sp>
    <dsp:sp modelId="{C0CAA69B-9085-40B9-AC16-28E644CAE00C}">
      <dsp:nvSpPr>
        <dsp:cNvPr id="0" name=""/>
        <dsp:cNvSpPr/>
      </dsp:nvSpPr>
      <dsp:spPr>
        <a:xfrm>
          <a:off x="4267200" y="1020580"/>
          <a:ext cx="1708881" cy="544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80"/>
              </a:lnTo>
              <a:lnTo>
                <a:pt x="1708881" y="272280"/>
              </a:lnTo>
              <a:lnTo>
                <a:pt x="1708881" y="544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1C8F2-71C5-4183-8CB8-FC17021E0AF8}">
      <dsp:nvSpPr>
        <dsp:cNvPr id="0" name=""/>
        <dsp:cNvSpPr/>
      </dsp:nvSpPr>
      <dsp:spPr>
        <a:xfrm>
          <a:off x="4955030" y="1565141"/>
          <a:ext cx="2042100" cy="70856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5783" y="1585894"/>
        <a:ext cx="2000594" cy="667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D87D-8D89-4045-982E-50655A830450}">
      <dsp:nvSpPr>
        <dsp:cNvPr id="0" name=""/>
        <dsp:cNvSpPr/>
      </dsp:nvSpPr>
      <dsp:spPr>
        <a:xfrm>
          <a:off x="3584032" y="435531"/>
          <a:ext cx="1587201" cy="592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1374" y="452873"/>
        <a:ext cx="1552517" cy="557405"/>
      </dsp:txXfrm>
    </dsp:sp>
    <dsp:sp modelId="{8F93FCE0-D5CF-4B52-B568-1047EDC2B09A}">
      <dsp:nvSpPr>
        <dsp:cNvPr id="0" name=""/>
        <dsp:cNvSpPr/>
      </dsp:nvSpPr>
      <dsp:spPr>
        <a:xfrm>
          <a:off x="2281483" y="1027620"/>
          <a:ext cx="2096150" cy="423253"/>
        </a:xfrm>
        <a:custGeom>
          <a:avLst/>
          <a:gdLst/>
          <a:ahLst/>
          <a:cxnLst/>
          <a:rect l="0" t="0" r="0" b="0"/>
          <a:pathLst>
            <a:path>
              <a:moveTo>
                <a:pt x="2096150" y="0"/>
              </a:moveTo>
              <a:lnTo>
                <a:pt x="2096150" y="211626"/>
              </a:lnTo>
              <a:lnTo>
                <a:pt x="0" y="211626"/>
              </a:lnTo>
              <a:lnTo>
                <a:pt x="0" y="42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4A2A-7623-4A67-B632-F62A6765D56F}">
      <dsp:nvSpPr>
        <dsp:cNvPr id="0" name=""/>
        <dsp:cNvSpPr/>
      </dsp:nvSpPr>
      <dsp:spPr>
        <a:xfrm>
          <a:off x="1191353" y="1450874"/>
          <a:ext cx="2180259" cy="64073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কারবারি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0119" y="1469640"/>
        <a:ext cx="2142727" cy="603200"/>
      </dsp:txXfrm>
    </dsp:sp>
    <dsp:sp modelId="{3240FD89-56C0-4FB1-9DED-DF0619432AC2}">
      <dsp:nvSpPr>
        <dsp:cNvPr id="0" name=""/>
        <dsp:cNvSpPr/>
      </dsp:nvSpPr>
      <dsp:spPr>
        <a:xfrm>
          <a:off x="1121794" y="2091607"/>
          <a:ext cx="1159689" cy="423253"/>
        </a:xfrm>
        <a:custGeom>
          <a:avLst/>
          <a:gdLst/>
          <a:ahLst/>
          <a:cxnLst/>
          <a:rect l="0" t="0" r="0" b="0"/>
          <a:pathLst>
            <a:path>
              <a:moveTo>
                <a:pt x="1159689" y="0"/>
              </a:moveTo>
              <a:lnTo>
                <a:pt x="1159689" y="211626"/>
              </a:lnTo>
              <a:lnTo>
                <a:pt x="0" y="211626"/>
              </a:lnTo>
              <a:lnTo>
                <a:pt x="0" y="423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4B483-0018-45AA-AF0F-5D7BEF8E67A9}">
      <dsp:nvSpPr>
        <dsp:cNvPr id="0" name=""/>
        <dsp:cNvSpPr/>
      </dsp:nvSpPr>
      <dsp:spPr>
        <a:xfrm>
          <a:off x="16450" y="2514860"/>
          <a:ext cx="2210686" cy="53997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65" y="2530675"/>
        <a:ext cx="2179056" cy="508346"/>
      </dsp:txXfrm>
    </dsp:sp>
    <dsp:sp modelId="{C00C06B9-D663-4BC1-9D12-C49AB821E8DF}">
      <dsp:nvSpPr>
        <dsp:cNvPr id="0" name=""/>
        <dsp:cNvSpPr/>
      </dsp:nvSpPr>
      <dsp:spPr>
        <a:xfrm>
          <a:off x="2281483" y="2091607"/>
          <a:ext cx="1343423" cy="42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26"/>
              </a:lnTo>
              <a:lnTo>
                <a:pt x="1343423" y="211626"/>
              </a:lnTo>
              <a:lnTo>
                <a:pt x="1343423" y="423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F1276-6455-4938-9FC3-91A6BF46F9B4}">
      <dsp:nvSpPr>
        <dsp:cNvPr id="0" name=""/>
        <dsp:cNvSpPr/>
      </dsp:nvSpPr>
      <dsp:spPr>
        <a:xfrm>
          <a:off x="2703298" y="2514860"/>
          <a:ext cx="1843217" cy="63100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বিক্রয়</a:t>
          </a:r>
          <a:r>
            <a:rPr lang="en-US" sz="2500" kern="1200" dirty="0"/>
            <a:t> </a:t>
          </a:r>
          <a:r>
            <a:rPr lang="en-US" sz="2500" kern="1200" dirty="0" err="1"/>
            <a:t>বাট্টা</a:t>
          </a:r>
          <a:endParaRPr lang="en-US" sz="2500" kern="1200" dirty="0"/>
        </a:p>
      </dsp:txBody>
      <dsp:txXfrm>
        <a:off x="2721780" y="2533342"/>
        <a:ext cx="1806253" cy="594044"/>
      </dsp:txXfrm>
    </dsp:sp>
    <dsp:sp modelId="{C0CAA69B-9085-40B9-AC16-28E644CAE00C}">
      <dsp:nvSpPr>
        <dsp:cNvPr id="0" name=""/>
        <dsp:cNvSpPr/>
      </dsp:nvSpPr>
      <dsp:spPr>
        <a:xfrm>
          <a:off x="4377633" y="1027620"/>
          <a:ext cx="2392679" cy="42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26"/>
              </a:lnTo>
              <a:lnTo>
                <a:pt x="2392679" y="211626"/>
              </a:lnTo>
              <a:lnTo>
                <a:pt x="2392679" y="42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1C8F2-71C5-4183-8CB8-FC17021E0AF8}">
      <dsp:nvSpPr>
        <dsp:cNvPr id="0" name=""/>
        <dsp:cNvSpPr/>
      </dsp:nvSpPr>
      <dsp:spPr>
        <a:xfrm>
          <a:off x="5976711" y="1450874"/>
          <a:ext cx="1587201" cy="550727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92841" y="1467004"/>
        <a:ext cx="1554941" cy="518467"/>
      </dsp:txXfrm>
    </dsp:sp>
    <dsp:sp modelId="{566FDE2F-0D35-43BF-9E8F-96534CA9F12A}">
      <dsp:nvSpPr>
        <dsp:cNvPr id="0" name=""/>
        <dsp:cNvSpPr/>
      </dsp:nvSpPr>
      <dsp:spPr>
        <a:xfrm>
          <a:off x="5738631" y="2001602"/>
          <a:ext cx="1031681" cy="423253"/>
        </a:xfrm>
        <a:custGeom>
          <a:avLst/>
          <a:gdLst/>
          <a:ahLst/>
          <a:cxnLst/>
          <a:rect l="0" t="0" r="0" b="0"/>
          <a:pathLst>
            <a:path>
              <a:moveTo>
                <a:pt x="1031681" y="0"/>
              </a:moveTo>
              <a:lnTo>
                <a:pt x="1031681" y="211626"/>
              </a:lnTo>
              <a:lnTo>
                <a:pt x="0" y="211626"/>
              </a:lnTo>
              <a:lnTo>
                <a:pt x="0" y="423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E6F06-AF0C-443A-B31A-F6DEC35BA308}">
      <dsp:nvSpPr>
        <dsp:cNvPr id="0" name=""/>
        <dsp:cNvSpPr/>
      </dsp:nvSpPr>
      <dsp:spPr>
        <a:xfrm>
          <a:off x="5022676" y="2424855"/>
          <a:ext cx="1431910" cy="62712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1044" y="2443223"/>
        <a:ext cx="1395174" cy="590388"/>
      </dsp:txXfrm>
    </dsp:sp>
    <dsp:sp modelId="{D86D021E-6E68-4EE0-8538-72B427F368C0}">
      <dsp:nvSpPr>
        <dsp:cNvPr id="0" name=""/>
        <dsp:cNvSpPr/>
      </dsp:nvSpPr>
      <dsp:spPr>
        <a:xfrm>
          <a:off x="6770312" y="2001602"/>
          <a:ext cx="954035" cy="42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26"/>
              </a:lnTo>
              <a:lnTo>
                <a:pt x="954035" y="211626"/>
              </a:lnTo>
              <a:lnTo>
                <a:pt x="954035" y="423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C729F-2147-447F-AB07-1FBD5304634D}">
      <dsp:nvSpPr>
        <dsp:cNvPr id="0" name=""/>
        <dsp:cNvSpPr/>
      </dsp:nvSpPr>
      <dsp:spPr>
        <a:xfrm>
          <a:off x="6930747" y="2424855"/>
          <a:ext cx="1587201" cy="62712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49115" y="2443223"/>
        <a:ext cx="1550465" cy="59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4AAC-711E-4D2F-BB4B-5DEFE7F200F3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C410-8E80-4B79-ABF3-DADA3976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F4B4-1081-4C98-BD36-ED78A577061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4EA860-FC7F-4588-A0BC-4192C531DBB2}" type="datetime1">
              <a:rPr lang="en-US" smtClean="0"/>
              <a:t>08-Jun-20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asudebtaka@gmail.com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FD271E-67B0-4B00-B84F-7CFB47A47E58}"/>
              </a:ext>
            </a:extLst>
          </p:cNvPr>
          <p:cNvGrpSpPr/>
          <p:nvPr/>
        </p:nvGrpSpPr>
        <p:grpSpPr>
          <a:xfrm>
            <a:off x="-152400" y="-1"/>
            <a:ext cx="9448800" cy="6858001"/>
            <a:chOff x="-152400" y="-1"/>
            <a:chExt cx="9448800" cy="6858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8FEAB-6DA1-430A-A7E6-4E27185D7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-1"/>
              <a:ext cx="9448800" cy="68580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289239-B7AD-493A-B58D-439BCC73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750" y="457200"/>
              <a:ext cx="4762500" cy="40576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DBD8DA-AADE-4082-A25B-EC897CBA2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1200" y="26076"/>
              <a:ext cx="3048264" cy="5079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86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42F6-079E-4D3B-8575-18633F79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76200"/>
            <a:ext cx="7696199" cy="700469"/>
          </a:xfrm>
          <a:prstGeom prst="bevel">
            <a:avLst/>
          </a:prstGeom>
          <a:solidFill>
            <a:srgbClr val="AA0696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নগদ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বাট্টা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(Cash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Discound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কাকে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0841CE-61CE-475D-9903-5BB49A9F0DBA}"/>
              </a:ext>
            </a:extLst>
          </p:cNvPr>
          <p:cNvSpPr txBox="1">
            <a:spLocks/>
          </p:cNvSpPr>
          <p:nvPr/>
        </p:nvSpPr>
        <p:spPr>
          <a:xfrm>
            <a:off x="208721" y="2286000"/>
            <a:ext cx="8726557" cy="6858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NikoshBAN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81DB5-5D94-4E80-8B40-7AF7A9EF5852}"/>
              </a:ext>
            </a:extLst>
          </p:cNvPr>
          <p:cNvSpPr txBox="1"/>
          <p:nvPr/>
        </p:nvSpPr>
        <p:spPr>
          <a:xfrm>
            <a:off x="0" y="852869"/>
            <a:ext cx="909483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ক্রেতা-বিক্রেতার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দেনা-পাওনার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B9411-83A1-4EA8-BA81-FA5A8DD9DB2B}"/>
              </a:ext>
            </a:extLst>
          </p:cNvPr>
          <p:cNvSpPr txBox="1"/>
          <p:nvPr/>
        </p:nvSpPr>
        <p:spPr>
          <a:xfrm>
            <a:off x="0" y="1981200"/>
            <a:ext cx="909975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0F587-9E26-4CA0-AA5E-2D49560254F2}"/>
              </a:ext>
            </a:extLst>
          </p:cNvPr>
          <p:cNvSpPr txBox="1"/>
          <p:nvPr/>
        </p:nvSpPr>
        <p:spPr>
          <a:xfrm>
            <a:off x="0" y="3591580"/>
            <a:ext cx="893527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0397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5612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742950" indent="-742950">
              <a:buAutoNum type="arabicPeriod"/>
            </a:pP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কত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প্রকার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?</a:t>
            </a:r>
          </a:p>
          <a:p>
            <a:pPr marL="742950" indent="-742950">
              <a:buAutoNum type="arabicPeriod"/>
            </a:pP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5612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742950" indent="-742950">
              <a:buAutoNum type="arabicPeriod"/>
            </a:pP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কাকে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বলে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?</a:t>
            </a:r>
          </a:p>
          <a:p>
            <a:pPr marL="742950" indent="-742950">
              <a:buAutoNum type="arabicPeriod"/>
            </a:pP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150" dirty="0" err="1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cap="none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657600"/>
            <a:ext cx="8610600" cy="170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বাবুল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ট্রেডার্সের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নিকট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হতে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১০%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বাট্টায়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ক্রয়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১৫,০০০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টাকা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।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পাওনাদারকে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নগদ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৬,৫০০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টাকা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পরিশোধ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করে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বাট্টা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প্রাপ্তি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৫০০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টাকা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/>
                <a:ea typeface="Times New Roman" pitchFamily="18" charset="0"/>
                <a:cs typeface="SutonnyMJ" pitchFamily="2" charset="0"/>
              </a:rPr>
              <a:t> ।</a:t>
            </a:r>
          </a:p>
        </p:txBody>
      </p:sp>
      <p:sp>
        <p:nvSpPr>
          <p:cNvPr id="9" name="Up Arrow 8"/>
          <p:cNvSpPr/>
          <p:nvPr/>
        </p:nvSpPr>
        <p:spPr>
          <a:xfrm>
            <a:off x="876300" y="16873"/>
            <a:ext cx="7391400" cy="2514600"/>
          </a:xfrm>
          <a:prstGeom prst="upArrow">
            <a:avLst>
              <a:gd name="adj1" fmla="val 50000"/>
              <a:gd name="adj2" fmla="val 505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বাড়ীর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কাজ</a:t>
            </a:r>
            <a:endParaRPr lang="bn-BD" sz="4000" b="1" dirty="0">
              <a:solidFill>
                <a:srgbClr val="FF0000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1676400"/>
            <a:ext cx="60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1600200"/>
            <a:ext cx="457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1676400"/>
            <a:ext cx="457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gonal Stripe 29"/>
          <p:cNvSpPr/>
          <p:nvPr/>
        </p:nvSpPr>
        <p:spPr>
          <a:xfrm rot="18908184">
            <a:off x="4479051" y="1791171"/>
            <a:ext cx="583629" cy="625529"/>
          </a:xfrm>
          <a:prstGeom prst="diagStripe">
            <a:avLst>
              <a:gd name="adj" fmla="val 60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iagonal Stripe 30"/>
          <p:cNvSpPr/>
          <p:nvPr/>
        </p:nvSpPr>
        <p:spPr>
          <a:xfrm rot="8174643">
            <a:off x="3828369" y="1801290"/>
            <a:ext cx="597451" cy="588419"/>
          </a:xfrm>
          <a:prstGeom prst="diagStripe">
            <a:avLst>
              <a:gd name="adj" fmla="val 68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13" idx="0"/>
            <a:endCxn id="13" idx="2"/>
          </p:cNvCxnSpPr>
          <p:nvPr/>
        </p:nvCxnSpPr>
        <p:spPr>
          <a:xfrm rot="16200000" flipH="1">
            <a:off x="3162300" y="1866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315494" y="186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3010694" y="1866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5449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52966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601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rallelogram 62"/>
          <p:cNvSpPr/>
          <p:nvPr/>
        </p:nvSpPr>
        <p:spPr>
          <a:xfrm>
            <a:off x="2590800" y="2514600"/>
            <a:ext cx="3733800" cy="152400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4" grpId="0" animBg="1"/>
      <p:bldP spid="30" grpId="0" animBg="1"/>
      <p:bldP spid="31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3505200"/>
            <a:ext cx="80010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আবার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হবে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দেখা</a:t>
            </a:r>
            <a:endParaRPr lang="en-US" sz="5400" b="1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শিখতে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পড়া-লেখা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।</a:t>
            </a:r>
            <a:endParaRPr lang="en-US" sz="5400" dirty="0">
              <a:solidFill>
                <a:srgbClr val="002060"/>
              </a:solidFill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AFD87-FF99-435A-A47D-1087095E986F}"/>
              </a:ext>
            </a:extLst>
          </p:cNvPr>
          <p:cNvSpPr txBox="1"/>
          <p:nvPr/>
        </p:nvSpPr>
        <p:spPr>
          <a:xfrm>
            <a:off x="2362200" y="685800"/>
            <a:ext cx="5257800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/>
              </a:rPr>
              <a:t>ধন্যবাদ</a:t>
            </a:r>
            <a:endParaRPr lang="en-US" sz="115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E0D22-B2E6-4CAD-ABD1-B82670FA8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-304801" y="-55869"/>
            <a:ext cx="4876801" cy="6913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4A45D-B7E7-427E-B5CC-D28589522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4572000" y="0"/>
            <a:ext cx="4763730" cy="691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0B261-2750-4ECE-BFFD-AC264A4EAD53}"/>
              </a:ext>
            </a:extLst>
          </p:cNvPr>
          <p:cNvSpPr txBox="1"/>
          <p:nvPr/>
        </p:nvSpPr>
        <p:spPr>
          <a:xfrm>
            <a:off x="511378" y="2077251"/>
            <a:ext cx="8195087" cy="2703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5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5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endParaRPr lang="en-US" sz="405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0E1E53-BE41-4DB3-BD9C-07B373855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5621" flipH="1">
            <a:off x="7048500" y="-199659"/>
            <a:ext cx="1143000" cy="2465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87F27B-D4B2-4A6F-8A4E-8613EA39E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33" y="1600200"/>
            <a:ext cx="2152650" cy="50299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D9796-8A26-4B78-8498-FE542EEDE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050" y="1767032"/>
            <a:ext cx="2152650" cy="5029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240CF-0CD1-4B36-ACF2-ED7AFA1B3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69" y="4736375"/>
            <a:ext cx="2171700" cy="2105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FC19E-98EB-48B8-80C3-520A1AAD6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4342">
            <a:off x="-555978" y="162039"/>
            <a:ext cx="3752521" cy="27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2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57C0B-A136-4C36-9EA0-5B7ED589C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87D9B-728E-44C8-B212-B10489E61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17" y="908812"/>
            <a:ext cx="1807367" cy="185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3140242" y="214010"/>
            <a:ext cx="2863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শিক্ষক</a:t>
            </a:r>
            <a:r>
              <a:rPr lang="en-US" sz="27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27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2308665" y="2700947"/>
            <a:ext cx="4526670" cy="19986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sz="1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01724060366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1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basudebtaka@gmail.com</a:t>
            </a:r>
            <a:endParaRPr lang="en-US" sz="1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8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3114048" y="524309"/>
            <a:ext cx="286351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শ্রেণি</a:t>
            </a:r>
            <a:r>
              <a:rPr lang="en-US" sz="27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27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300118" y="4626999"/>
            <a:ext cx="8195087" cy="14139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78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447D4-9C53-4A6D-BF22-8BD3ADDFE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4" y="3601903"/>
            <a:ext cx="1959506" cy="2601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51C82-E672-475D-A9B2-3387FCDD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124" y="3601903"/>
            <a:ext cx="1959505" cy="2601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2" y="48661"/>
            <a:ext cx="1271588" cy="3556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53233D-2497-4C5F-9633-E64CD7364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612" y="142568"/>
            <a:ext cx="1271588" cy="3556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82206-BAA9-4BC3-BDB2-9E9972CD1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48" y="1027224"/>
            <a:ext cx="2863516" cy="35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308D-D0EF-40C2-BB23-70C604351854}"/>
              </a:ext>
            </a:extLst>
          </p:cNvPr>
          <p:cNvSpPr/>
          <p:nvPr/>
        </p:nvSpPr>
        <p:spPr>
          <a:xfrm>
            <a:off x="-4916" y="728260"/>
            <a:ext cx="9148916" cy="540147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7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52400"/>
            <a:ext cx="5105400" cy="990600"/>
          </a:xfrm>
          <a:prstGeom prst="round1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02603"/>
            <a:ext cx="8686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50635-0673-4236-8AA4-302088312E11}"/>
              </a:ext>
            </a:extLst>
          </p:cNvPr>
          <p:cNvGrpSpPr/>
          <p:nvPr/>
        </p:nvGrpSpPr>
        <p:grpSpPr>
          <a:xfrm>
            <a:off x="381000" y="2765567"/>
            <a:ext cx="8381999" cy="587233"/>
            <a:chOff x="381000" y="2765567"/>
            <a:chExt cx="8381999" cy="587233"/>
          </a:xfrm>
        </p:grpSpPr>
        <p:sp>
          <p:nvSpPr>
            <p:cNvPr id="5" name="TextBox 4"/>
            <p:cNvSpPr txBox="1"/>
            <p:nvPr/>
          </p:nvSpPr>
          <p:spPr>
            <a:xfrm>
              <a:off x="1066799" y="2765567"/>
              <a:ext cx="769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ব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া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ট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্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ট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া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ক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ী 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ত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া 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ব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ল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ত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ে </a:t>
              </a:r>
              <a:r>
                <a:rPr lang="en-US" sz="3200" dirty="0" err="1">
                  <a:latin typeface="NikoshBAN" panose="0200000000000000000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 ।</a:t>
              </a:r>
              <a:endParaRPr lang="en-US" dirty="0">
                <a:latin typeface="NikoshBAN" panose="02000000000000000000"/>
                <a:cs typeface="SutonnyMJ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81000" y="2819400"/>
              <a:ext cx="6858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22BAD2-D4ED-4AC4-9EAD-DBF39D90455A}"/>
              </a:ext>
            </a:extLst>
          </p:cNvPr>
          <p:cNvGrpSpPr/>
          <p:nvPr/>
        </p:nvGrpSpPr>
        <p:grpSpPr>
          <a:xfrm>
            <a:off x="304800" y="3505200"/>
            <a:ext cx="7738078" cy="584775"/>
            <a:chOff x="304800" y="3505200"/>
            <a:chExt cx="7738078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3505200"/>
              <a:ext cx="7052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ব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া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ট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্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ট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া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র 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প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্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র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ক</a:t>
              </a:r>
              <a:r>
                <a:rPr lang="as-IN" sz="3200" dirty="0">
                  <a:latin typeface="NikoshBAN" panose="02000000000000000000"/>
                  <a:cs typeface="NikoshBAN" pitchFamily="2" charset="0"/>
                </a:rPr>
                <a:t>া</a:t>
              </a:r>
              <a:r>
                <a:rPr lang="en-US" sz="3200" dirty="0" err="1">
                  <a:latin typeface="NikoshBAN" panose="02000000000000000000"/>
                  <a:cs typeface="NikoshBAN" pitchFamily="2" charset="0"/>
                </a:rPr>
                <a:t>রভেদ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anose="02000000000000000000"/>
                  <a:cs typeface="NikoshBAN" pitchFamily="2" charset="0"/>
                </a:rPr>
                <a:t>বলতে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anose="0200000000000000000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anose="02000000000000000000"/>
                  <a:cs typeface="NikoshBAN" pitchFamily="2" charset="0"/>
                </a:rPr>
                <a:t> ।</a:t>
              </a:r>
              <a:endParaRPr lang="en-US" sz="3200" dirty="0">
                <a:latin typeface="NikoshBAN" panose="02000000000000000000"/>
                <a:cs typeface="SutonnyMJ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04800" y="3505200"/>
              <a:ext cx="6858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5E896F7A-6546-46D1-803D-CB5FB599DFF4}"/>
              </a:ext>
            </a:extLst>
          </p:cNvPr>
          <p:cNvSpPr/>
          <p:nvPr/>
        </p:nvSpPr>
        <p:spPr>
          <a:xfrm>
            <a:off x="0" y="199103"/>
            <a:ext cx="9144000" cy="715297"/>
          </a:xfrm>
          <a:prstGeom prst="bevel">
            <a:avLst>
              <a:gd name="adj" fmla="val 18548"/>
            </a:avLst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7E932-5E15-4C38-B9F6-93A2BA6E9F2D}"/>
              </a:ext>
            </a:extLst>
          </p:cNvPr>
          <p:cNvSpPr txBox="1"/>
          <p:nvPr/>
        </p:nvSpPr>
        <p:spPr>
          <a:xfrm>
            <a:off x="199103" y="104662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ূল্যে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AF60AD3-401D-4CDF-86A5-D13974D81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165232"/>
              </p:ext>
            </p:extLst>
          </p:nvPr>
        </p:nvGraphicFramePr>
        <p:xfrm>
          <a:off x="304800" y="4307547"/>
          <a:ext cx="8534400" cy="270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EF3D4441-274A-44BF-B2C4-6F91AA551388}"/>
              </a:ext>
            </a:extLst>
          </p:cNvPr>
          <p:cNvSpPr/>
          <p:nvPr/>
        </p:nvSpPr>
        <p:spPr>
          <a:xfrm>
            <a:off x="2590800" y="3108012"/>
            <a:ext cx="3962400" cy="1219200"/>
          </a:xfrm>
          <a:prstGeom prst="bevel">
            <a:avLst>
              <a:gd name="adj" fmla="val 1854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Graphic spid="8" grpId="0">
        <p:bldAsOne/>
      </p:bldGraphic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FC5EBE-2701-44E3-87C8-026965AFDA17}"/>
              </a:ext>
            </a:extLst>
          </p:cNvPr>
          <p:cNvGraphicFramePr/>
          <p:nvPr/>
        </p:nvGraphicFramePr>
        <p:xfrm>
          <a:off x="304800" y="1828800"/>
          <a:ext cx="8534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5E896F7A-6546-46D1-803D-CB5FB599DFF4}"/>
              </a:ext>
            </a:extLst>
          </p:cNvPr>
          <p:cNvSpPr/>
          <p:nvPr/>
        </p:nvSpPr>
        <p:spPr>
          <a:xfrm>
            <a:off x="1676400" y="304800"/>
            <a:ext cx="5257800" cy="12192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42F6-079E-4D3B-8575-18633F79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76200"/>
            <a:ext cx="7391399" cy="700469"/>
          </a:xfrm>
          <a:prstGeom prst="bevel">
            <a:avLst/>
          </a:prstGeo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কারবারি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বাট্টা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(Trade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Discound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কাকে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/>
              </a:rPr>
              <a:t> 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0841CE-61CE-475D-9903-5BB49A9F0DBA}"/>
              </a:ext>
            </a:extLst>
          </p:cNvPr>
          <p:cNvSpPr txBox="1">
            <a:spLocks/>
          </p:cNvSpPr>
          <p:nvPr/>
        </p:nvSpPr>
        <p:spPr>
          <a:xfrm>
            <a:off x="208721" y="2286000"/>
            <a:ext cx="8726557" cy="6858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NikoshBAN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81DB5-5D94-4E80-8B40-7AF7A9EF5852}"/>
              </a:ext>
            </a:extLst>
          </p:cNvPr>
          <p:cNvSpPr txBox="1"/>
          <p:nvPr/>
        </p:nvSpPr>
        <p:spPr>
          <a:xfrm>
            <a:off x="0" y="852869"/>
            <a:ext cx="909483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B9411-83A1-4EA8-BA81-FA5A8DD9DB2B}"/>
              </a:ext>
            </a:extLst>
          </p:cNvPr>
          <p:cNvSpPr txBox="1"/>
          <p:nvPr/>
        </p:nvSpPr>
        <p:spPr>
          <a:xfrm>
            <a:off x="0" y="1981200"/>
            <a:ext cx="909975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0F587-9E26-4CA0-AA5E-2D49560254F2}"/>
              </a:ext>
            </a:extLst>
          </p:cNvPr>
          <p:cNvSpPr txBox="1"/>
          <p:nvPr/>
        </p:nvSpPr>
        <p:spPr>
          <a:xfrm>
            <a:off x="0" y="3591580"/>
            <a:ext cx="893527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907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423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কারবারি বাট্টা (Trade Discound) কাকে বলে ?</vt:lpstr>
      <vt:lpstr>নগদ বাট্টা (Cash Discound) কাকে বলে 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</cp:lastModifiedBy>
  <cp:revision>179</cp:revision>
  <dcterms:created xsi:type="dcterms:W3CDTF">2006-08-16T00:00:00Z</dcterms:created>
  <dcterms:modified xsi:type="dcterms:W3CDTF">2020-06-08T09:47:53Z</dcterms:modified>
</cp:coreProperties>
</file>