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2770"/>
            <a:ext cx="8762999" cy="6366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8770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8381999" cy="4876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2438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3" y="685800"/>
            <a:ext cx="8365067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5758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3" y="762000"/>
            <a:ext cx="8300357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0002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6864"/>
            <a:ext cx="3076575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6864"/>
            <a:ext cx="4946940" cy="519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9598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291" y="1152625"/>
            <a:ext cx="6521878" cy="38639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373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800"/>
            <a:ext cx="7696200" cy="6259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1428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7557617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0925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</cp:revision>
  <dcterms:created xsi:type="dcterms:W3CDTF">2006-08-16T00:00:00Z</dcterms:created>
  <dcterms:modified xsi:type="dcterms:W3CDTF">2020-06-09T13:08:24Z</dcterms:modified>
</cp:coreProperties>
</file>