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56" r:id="rId6"/>
    <p:sldId id="275" r:id="rId7"/>
    <p:sldId id="260" r:id="rId8"/>
    <p:sldId id="261" r:id="rId9"/>
    <p:sldId id="262" r:id="rId10"/>
    <p:sldId id="263" r:id="rId11"/>
    <p:sldId id="276" r:id="rId12"/>
    <p:sldId id="264" r:id="rId13"/>
    <p:sldId id="277" r:id="rId14"/>
    <p:sldId id="265" r:id="rId15"/>
    <p:sldId id="278" r:id="rId16"/>
    <p:sldId id="266" r:id="rId17"/>
    <p:sldId id="279" r:id="rId18"/>
    <p:sldId id="280" r:id="rId19"/>
    <p:sldId id="281" r:id="rId20"/>
    <p:sldId id="267" r:id="rId21"/>
    <p:sldId id="282" r:id="rId22"/>
    <p:sldId id="268" r:id="rId23"/>
    <p:sldId id="269" r:id="rId24"/>
    <p:sldId id="272" r:id="rId25"/>
    <p:sldId id="271" r:id="rId26"/>
    <p:sldId id="273" r:id="rId27"/>
    <p:sldId id="27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0313-7EC2-4B4C-8C0F-BFA77CC6D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3B688-0A96-42BB-86FA-26C3F0E5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1545B-2715-4212-9BD4-4F6C914A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2D3B7-DA44-460C-92EF-621A135C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B6DB-D205-468D-B8B4-484B3191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70D3-F321-43E9-9BC8-49E276ED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20BC3-8A6E-409E-B914-E390D986F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0C6D-2230-44D8-B7DE-BD466F2E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C873-D6DA-4120-A5AB-1909E9AF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EA203-5BAE-4F6F-87EA-40A03E06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C05DB-B353-4635-9D5D-386D5A9BF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7A2A2-7330-4CD2-94AB-EF3FD900F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4C6D-EC98-46D3-9B0C-F435D5A5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E15B-39D2-4D8D-9048-F8007A6A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5C17-55CB-4823-A2C6-C76ED969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86C3-0A4F-459E-A45C-3674929C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ED4AC-1BAA-40E7-B3E1-5A874052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508B-02F8-489B-A230-E20199B9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E5B8-4107-41AC-B317-91CB6817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340B-F1FF-4E03-9E57-E60D48B5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E7F7-CC94-4963-B969-029CF684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ED92D-E48B-40D1-9751-074EDA52A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6845-68D1-49CB-A207-E755F22A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2CA5-218C-4C03-8CEB-B9F077E4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899C-DD31-4CB6-9FD9-D2796D0C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5563-BF83-468B-B552-6C3DB5C2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62F2-7A3B-4139-8380-DCAB8B2C7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07175-94BD-426C-8F97-428006DDD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C9455-32DC-46F0-BFD8-DCCB782E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67841-40BB-44C4-AEFA-2476618D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345A-BD10-463D-A476-B4E2983B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EBC5-1D1D-457F-AA78-07384162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94D5F-383C-4604-A2B2-3C0FEC56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C370-29B9-44FF-9DD0-58D313553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F73DF-DD4F-4578-8E58-09D775F42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5B1E2-1105-4394-8193-F34FF0384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7B4DB-DA6F-476F-9D8A-94F16139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AEFDE-CF3A-4567-A923-56D7F5CB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4080B-3EAC-49D3-9F95-E4881B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FFCC-1E5F-4B0C-B816-FC56DDF3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78E1C-76E2-4AC6-BAB8-A13756EE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32956-E034-48BF-9486-82B8D80A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5E0DD-FF84-4FB5-9817-5E6A8FD0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DB30A-8B6B-4C76-9001-2B5E4F99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11795-BDCE-4204-ABF8-A54279D0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FF327-F6A9-481E-80BD-7865C8EF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6BED-702B-44D0-A1BB-1B90658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7E1EC-49CA-476E-ABC3-D4D343F6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2425F-67F3-4612-BE45-A52BDE74D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1B481-EADA-40B2-9CB1-FEBD026F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6E8E9-6C8B-4F5B-ADB7-92110C35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34DE1-ABC2-43D7-9109-2CEEE560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8205-BB46-41D2-97F6-F7D9847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7D216-1E87-4E44-B8FB-41852128F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7A819-D8ED-4827-9BCD-AE3A0EB3F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B451-BE82-4B48-B423-FF6039FC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FCF8D-E43D-4354-AC84-02B21EED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68C-417D-4B71-8508-E2EB495A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05FDF-6184-45DD-A4D7-DD7A7CA6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73615-6511-4D1E-91A5-9C0347171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26B5-7E4F-428E-BE57-E105612FA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60C9-ED5E-457B-8B34-025EA4DE1A0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052FA-2C11-48BF-AA68-0355BFC13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0BCE2-01C1-4D64-A2E4-E530430B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CF54-A643-401A-A7C4-412B755A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89782-BDD0-42B5-B793-010BDF55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9" y="152868"/>
            <a:ext cx="5851161" cy="6577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89C47-08BA-41C9-AD52-56CFA70F8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8319"/>
            <a:ext cx="5851161" cy="65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61E01-D370-4429-8C5A-5B839CFA8CB2}"/>
              </a:ext>
            </a:extLst>
          </p:cNvPr>
          <p:cNvSpPr/>
          <p:nvPr/>
        </p:nvSpPr>
        <p:spPr>
          <a:xfrm>
            <a:off x="164892" y="179882"/>
            <a:ext cx="11902190" cy="65207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গণ-অভ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যূথানের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আইয়ুব-মোনেম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১৯৬৮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৩৪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উচ্চপদস্থ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রাস্ট্রদ্রোহিতার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১৯৬৮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্মিটোলা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বিচারপতির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ট্রাইবুনালে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ৈরাচারের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োৎপাটনের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্ষোভে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23548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14CB8E-AF9E-4D30-8EC4-EF6F93204E40}"/>
              </a:ext>
            </a:extLst>
          </p:cNvPr>
          <p:cNvSpPr/>
          <p:nvPr/>
        </p:nvSpPr>
        <p:spPr>
          <a:xfrm>
            <a:off x="284813" y="5410015"/>
            <a:ext cx="11647357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ৈরাচারের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োৎপাটনের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্ষোভে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8F1B3-672B-4BBC-924B-95B6782D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249836"/>
            <a:ext cx="11647356" cy="5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CF136-13C2-4B94-8252-1068E0DF8C85}"/>
              </a:ext>
            </a:extLst>
          </p:cNvPr>
          <p:cNvSpPr/>
          <p:nvPr/>
        </p:nvSpPr>
        <p:spPr>
          <a:xfrm>
            <a:off x="164892" y="164891"/>
            <a:ext cx="11812249" cy="6520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গণ-আন্দোলনে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দিসেম্বর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ফেডারেশন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পূর্বপাকিস্তান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ঘেরাও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দিসেম্বর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ঘেরাও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2900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894BA-09D4-4746-8879-821A2E5D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59" y="215483"/>
            <a:ext cx="5715000" cy="5031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96729-BB8F-4441-BA3D-397DE57DC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193477"/>
            <a:ext cx="5992318" cy="50310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D42130-7B9B-4B83-819C-E12B8309656B}"/>
              </a:ext>
            </a:extLst>
          </p:cNvPr>
          <p:cNvSpPr/>
          <p:nvPr/>
        </p:nvSpPr>
        <p:spPr>
          <a:xfrm>
            <a:off x="242342" y="5418466"/>
            <a:ext cx="1170731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দিসেম্বর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ঘেরাও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3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826124-97AC-427D-81F0-B292F2C2C4E3}"/>
              </a:ext>
            </a:extLst>
          </p:cNvPr>
          <p:cNvSpPr/>
          <p:nvPr/>
        </p:nvSpPr>
        <p:spPr>
          <a:xfrm>
            <a:off x="149902" y="194872"/>
            <a:ext cx="11782268" cy="6468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ডাক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জুলফিকার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ইয়ুব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তর-পশ্চিম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অগ্নিশি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সর্বগ্রাসী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য়োপযোগী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‘ডাক’ 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9306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952AA9-955D-4F3B-A4D4-F4C50990104F}"/>
              </a:ext>
            </a:extLst>
          </p:cNvPr>
          <p:cNvSpPr/>
          <p:nvPr/>
        </p:nvSpPr>
        <p:spPr>
          <a:xfrm>
            <a:off x="204866" y="4627656"/>
            <a:ext cx="11782268" cy="206210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‘ডাক’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50ABC-A174-4C92-A4D7-70B3F3C6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" y="168241"/>
            <a:ext cx="3542675" cy="2062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A8510-2AA1-4D8A-8336-E11FF2A36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1" y="168240"/>
            <a:ext cx="8249951" cy="4459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8D819-BC27-4A5B-95B9-B94C26079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" y="2241326"/>
            <a:ext cx="3542675" cy="23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D0192-DB2F-4B9D-B2AB-E83F69BD1902}"/>
              </a:ext>
            </a:extLst>
          </p:cNvPr>
          <p:cNvSpPr/>
          <p:nvPr/>
        </p:nvSpPr>
        <p:spPr>
          <a:xfrm>
            <a:off x="179882" y="172387"/>
            <a:ext cx="11842229" cy="65132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মঘট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র্মঘট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আসাদের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২২,২৩ ও ২৪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গণ-অভ্যূথানে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১৫ই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নমেন্টে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ৃসংশভাবে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5851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2D7B5-65C1-4B5D-8AF4-4DE7E648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96" y="251710"/>
            <a:ext cx="4951751" cy="429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4590C-F019-4678-AFDF-D6E7621AC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2" y="251709"/>
            <a:ext cx="3319307" cy="4290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8187A-5485-4756-A258-876496E37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9" y="251710"/>
            <a:ext cx="3424238" cy="42903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0B3AB4-17B9-49A5-AF9B-895A508EE4F4}"/>
              </a:ext>
            </a:extLst>
          </p:cNvPr>
          <p:cNvSpPr/>
          <p:nvPr/>
        </p:nvSpPr>
        <p:spPr>
          <a:xfrm>
            <a:off x="248353" y="4672626"/>
            <a:ext cx="1169529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মঘট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র্মঘট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86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6A516-775F-4724-A757-C67FB3AE6A03}"/>
              </a:ext>
            </a:extLst>
          </p:cNvPr>
          <p:cNvSpPr/>
          <p:nvPr/>
        </p:nvSpPr>
        <p:spPr>
          <a:xfrm>
            <a:off x="289809" y="5137322"/>
            <a:ext cx="11612382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আসাদের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২২,২৩ ও ২৪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গণ-অভ্যূথানে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DE431-4F9A-4549-8C3D-7846FE9A2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9" y="269821"/>
            <a:ext cx="3567660" cy="4721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2FBD0-1F5D-465E-A484-0E77228A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95" y="269823"/>
            <a:ext cx="7835796" cy="4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476140-97AB-423C-8EA8-8EABD43F94A7}"/>
              </a:ext>
            </a:extLst>
          </p:cNvPr>
          <p:cNvSpPr/>
          <p:nvPr/>
        </p:nvSpPr>
        <p:spPr>
          <a:xfrm>
            <a:off x="4227226" y="4022515"/>
            <a:ext cx="7803004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১৫ই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নমেন্টে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ৃসংশভাবে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CC3AE-FCBD-447C-9070-DC131D38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0" y="254833"/>
            <a:ext cx="4626964" cy="3687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2BA90D-F377-40D3-8B19-33CF36C3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2" y="254832"/>
            <a:ext cx="2578308" cy="368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95205-F20B-4BC8-8B28-B4E817C66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" y="4022515"/>
            <a:ext cx="3992380" cy="2677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557D8-290F-4A1B-86C7-D4EABF8C1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" y="252488"/>
            <a:ext cx="4517036" cy="37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CD34-5D89-4AAF-BB54-6A7F4F9E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5" y="140272"/>
            <a:ext cx="11812249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শুভেচ্ছ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স্বাগতম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5EA933-94C1-49B5-853F-1EDEBF998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1465834"/>
            <a:ext cx="5906125" cy="5251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6BAEF6-8C12-4BE3-951E-714BC334A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65834"/>
            <a:ext cx="5906122" cy="52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A8CA1-6A51-4E22-B604-17636C444DF6}"/>
              </a:ext>
            </a:extLst>
          </p:cNvPr>
          <p:cNvSpPr/>
          <p:nvPr/>
        </p:nvSpPr>
        <p:spPr>
          <a:xfrm>
            <a:off x="182380" y="3897442"/>
            <a:ext cx="11827240" cy="27731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বিচারপতির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রাজবন্দিদের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কারফিউ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86E85-9D84-4DC2-89AF-8D4E1C707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38" y="187375"/>
            <a:ext cx="2983980" cy="3515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1624B-7D9E-479C-8ED0-6A33BD2D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" y="187376"/>
            <a:ext cx="3968958" cy="3515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07E4E-B7B5-4E5A-BDCE-5643141EC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187375"/>
            <a:ext cx="2640768" cy="35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3DD828-0D31-4836-8C82-117657FE6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18" y="187374"/>
            <a:ext cx="2233534" cy="35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E30FE9-6D96-4B36-88A7-E6C6AD21D5CF}"/>
              </a:ext>
            </a:extLst>
          </p:cNvPr>
          <p:cNvSpPr/>
          <p:nvPr/>
        </p:nvSpPr>
        <p:spPr>
          <a:xfrm>
            <a:off x="182380" y="3631129"/>
            <a:ext cx="11827239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রাজবন্দ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ঙ্গবন্ধুর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উনসত্তরের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১১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DDCFB-4397-4F7B-B55B-13B08EEC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67" y="179883"/>
            <a:ext cx="5434352" cy="3249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E254C-73EE-499C-A751-ACB4BF33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" y="179882"/>
            <a:ext cx="6392887" cy="32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E01B70-E332-43C9-AC01-C6421DF23334}"/>
              </a:ext>
            </a:extLst>
          </p:cNvPr>
          <p:cNvSpPr/>
          <p:nvPr/>
        </p:nvSpPr>
        <p:spPr>
          <a:xfrm>
            <a:off x="239843" y="149902"/>
            <a:ext cx="11782268" cy="65507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গোলটেবিল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যাবে।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রাজবন্দ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সমাবেশে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ূষিত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উনসত্তরের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২৩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ৈঠকে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পিপলস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জুলফিকার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পদত্যাগ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09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53CCD0-4179-457A-B4F7-09D7FCFE79F2}"/>
              </a:ext>
            </a:extLst>
          </p:cNvPr>
          <p:cNvSpPr/>
          <p:nvPr/>
        </p:nvSpPr>
        <p:spPr>
          <a:xfrm>
            <a:off x="224852" y="172387"/>
            <a:ext cx="11707318" cy="64832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লটেবিল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ৈঠকে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মোনা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পসারণ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পূর্বপাকিস্তানে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894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5805-8A06-48E0-AB0C-0F4D6876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0" y="245204"/>
            <a:ext cx="1179725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909204-8A7F-4330-843D-CDF1C59AFD10}"/>
              </a:ext>
            </a:extLst>
          </p:cNvPr>
          <p:cNvSpPr/>
          <p:nvPr/>
        </p:nvSpPr>
        <p:spPr>
          <a:xfrm>
            <a:off x="179881" y="1570767"/>
            <a:ext cx="5916118" cy="51448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00BC-F8A6-4D5C-ADB5-A6AA018D6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90675"/>
            <a:ext cx="5898630" cy="5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8F6B-3736-4D5A-8AE1-CAD11B4E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5" y="215223"/>
            <a:ext cx="1178226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EE5C41-8AF2-4622-8380-8F33F3F2406D}"/>
              </a:ext>
            </a:extLst>
          </p:cNvPr>
          <p:cNvSpPr/>
          <p:nvPr/>
        </p:nvSpPr>
        <p:spPr>
          <a:xfrm>
            <a:off x="239843" y="1540786"/>
            <a:ext cx="5856157" cy="51448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AF0BC-72B6-42B1-B724-779D43C5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40785"/>
            <a:ext cx="5856156" cy="51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E69F-F24C-437F-8FE0-3740C47C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230214"/>
            <a:ext cx="11782269" cy="149365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AEC79-DDEC-4243-A41D-B1E5A58DD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3871"/>
            <a:ext cx="5896131" cy="4903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F42D5-BC95-44FC-ACC1-2C99A74C9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1723870"/>
            <a:ext cx="5886138" cy="49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05B7-676E-40F1-BB9B-EA920551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1" y="365125"/>
            <a:ext cx="118872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8CA97A-16A7-496B-B1D4-839E0289AA15}"/>
              </a:ext>
            </a:extLst>
          </p:cNvPr>
          <p:cNvSpPr/>
          <p:nvPr/>
        </p:nvSpPr>
        <p:spPr>
          <a:xfrm>
            <a:off x="169889" y="1690689"/>
            <a:ext cx="11852222" cy="51673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46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50ED-C05F-4340-9353-F1767811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5" y="245204"/>
            <a:ext cx="11782269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3D201-E6AE-4063-929B-B2C0FCF7C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4" y="1570766"/>
            <a:ext cx="5891135" cy="5118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0BC50-A0ED-466F-960F-DD9F04BD4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552026"/>
            <a:ext cx="5891135" cy="51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7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5F56-4E21-43ED-BC3A-D4BABB62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2" y="157397"/>
            <a:ext cx="5901127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18BB7-FE1D-4EF6-BE58-722089FB3AB4}"/>
              </a:ext>
            </a:extLst>
          </p:cNvPr>
          <p:cNvSpPr/>
          <p:nvPr/>
        </p:nvSpPr>
        <p:spPr>
          <a:xfrm>
            <a:off x="194872" y="1525796"/>
            <a:ext cx="5901128" cy="51748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DD5F9-0A97-4DFF-AEB9-F220AF9C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397"/>
            <a:ext cx="5901128" cy="65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073A-C856-4300-9573-C040628A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90" y="185243"/>
            <a:ext cx="592860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ADB214-5F82-4047-BD21-045410F2B1DD}"/>
              </a:ext>
            </a:extLst>
          </p:cNvPr>
          <p:cNvSpPr/>
          <p:nvPr/>
        </p:nvSpPr>
        <p:spPr>
          <a:xfrm>
            <a:off x="164892" y="1510806"/>
            <a:ext cx="5931108" cy="51897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৬-৬-২০২০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DB6DF-694E-426F-B627-A54BA295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5243"/>
            <a:ext cx="5928610" cy="65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A70A-25EA-4B6A-A0DF-C9FDEB0B8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91" y="267922"/>
            <a:ext cx="11557417" cy="316107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শিরোনাম-বা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 (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97BB9-2CBF-48E2-900B-209D48C01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91" y="3428999"/>
            <a:ext cx="11557417" cy="3161077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ংশ-উন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5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9454F-FCF7-412E-ACE9-4C1C3E62EC23}"/>
              </a:ext>
            </a:extLst>
          </p:cNvPr>
          <p:cNvSpPr/>
          <p:nvPr/>
        </p:nvSpPr>
        <p:spPr>
          <a:xfrm>
            <a:off x="194872" y="172387"/>
            <a:ext cx="11797259" cy="651322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১৯৬৯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গণ-অভ্যূথান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িথ্যা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১১দফা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5549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A3C47-E89F-4C2B-BD26-D05BDB22620C}"/>
              </a:ext>
            </a:extLst>
          </p:cNvPr>
          <p:cNvSpPr/>
          <p:nvPr/>
        </p:nvSpPr>
        <p:spPr>
          <a:xfrm>
            <a:off x="179882" y="194872"/>
            <a:ext cx="11832236" cy="65207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গণ-অভ্যূথানের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উনসত্তরের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গণ-অভ্যূথানের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064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DAC674-B3DB-4FEF-B028-A93180F3AF00}"/>
              </a:ext>
            </a:extLst>
          </p:cNvPr>
          <p:cNvSpPr/>
          <p:nvPr/>
        </p:nvSpPr>
        <p:spPr>
          <a:xfrm>
            <a:off x="149902" y="194872"/>
            <a:ext cx="11872209" cy="65357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গণ-অভ্যূ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প্রসিডে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স্বাধীকার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‘৬৯-এর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গণ-অভ্যূথান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ও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বহ্নিশি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আগোরতলার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জোরদার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’(Democratic Action committee)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ংক্ষেপে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DAc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59236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4FB2D-55E8-45FB-9264-0435B8CB973D}"/>
              </a:ext>
            </a:extLst>
          </p:cNvPr>
          <p:cNvSpPr/>
          <p:nvPr/>
        </p:nvSpPr>
        <p:spPr>
          <a:xfrm>
            <a:off x="179882" y="239843"/>
            <a:ext cx="11827239" cy="6475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‘ডাক’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উদ্দ্যেশ্য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ডাক ৮দফা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ঞ্ছনা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স্বৈরশাসনের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ডাক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ঐক্যবদ্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7076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3691</Words>
  <Application>Microsoft Office PowerPoint</Application>
  <PresentationFormat>Widescreen</PresentationFormat>
  <Paragraphs>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 স্বাগতম উপস্থাপনায় আমি জাকির হোসেন </vt:lpstr>
      <vt:lpstr>শিক্ষক পরিচিতি </vt:lpstr>
      <vt:lpstr>বিষয় পরিচিতি </vt:lpstr>
      <vt:lpstr>পাঠ শিরোনাম-বাঙলার ইতিহাস (পাকিস্তান আমল)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</vt:lpstr>
      <vt:lpstr>বাড়ির কাজ ১৯৬৬ সালের ছয় দফা কী ছিল ? ছয় দফাকে বাঙালি জাতির মুক্তির সনদ বলা হয় কেন ?  </vt:lpstr>
      <vt:lpstr>মূল্যায়ন </vt:lpstr>
      <vt:lpstr>ধন্যবাদ  তোমাদের জন্য অনেক অনেক ধন্যবাদ আসি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 স্বাগতম উপস্থাপনায় আমি জাকির হোসেন </dc:title>
  <dc:creator>JAKIR-MAGURA</dc:creator>
  <cp:lastModifiedBy>Zakir</cp:lastModifiedBy>
  <cp:revision>15</cp:revision>
  <dcterms:created xsi:type="dcterms:W3CDTF">2020-06-06T03:34:45Z</dcterms:created>
  <dcterms:modified xsi:type="dcterms:W3CDTF">2020-06-09T09:43:10Z</dcterms:modified>
</cp:coreProperties>
</file>