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72" r:id="rId4"/>
    <p:sldId id="273" r:id="rId5"/>
    <p:sldId id="256" r:id="rId6"/>
    <p:sldId id="274" r:id="rId7"/>
    <p:sldId id="258" r:id="rId8"/>
    <p:sldId id="259" r:id="rId9"/>
    <p:sldId id="260" r:id="rId10"/>
    <p:sldId id="261" r:id="rId11"/>
    <p:sldId id="262" r:id="rId12"/>
    <p:sldId id="275" r:id="rId13"/>
    <p:sldId id="263" r:id="rId14"/>
    <p:sldId id="264" r:id="rId15"/>
    <p:sldId id="268" r:id="rId16"/>
    <p:sldId id="270" r:id="rId17"/>
    <p:sldId id="269" r:id="rId18"/>
    <p:sldId id="265" r:id="rId19"/>
    <p:sldId id="276" r:id="rId20"/>
    <p:sldId id="266" r:id="rId21"/>
    <p:sldId id="267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1051" autoAdjust="0"/>
  </p:normalViewPr>
  <p:slideViewPr>
    <p:cSldViewPr snapToGrid="0">
      <p:cViewPr varScale="1">
        <p:scale>
          <a:sx n="62" d="100"/>
          <a:sy n="62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2430-D9EA-4D25-85DA-76B91036B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0CC0B-370C-4363-8C2D-FFCA2F17A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29886-DBA8-4612-A090-25CE100D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D3C51-0300-4E7C-8E69-09832B50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58187-CF97-4060-AE3C-D420B209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666B-C29D-43F9-9C1F-447C1985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3D01A-A8D3-4FD8-A2BC-4F2E330C0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56314-137B-4E71-BECE-B0835E11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8C9BB-777D-4678-9A5B-EA8121B3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962C7-37B6-462D-8BF2-00BF42D6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7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5FBC9-00E9-44D1-9659-F5E8EAB41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87D9C-3245-4F45-A160-6E6B3AB5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62183-5D4B-4374-8A30-BD8A7E6F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FDF28-BAA8-4372-9838-1BF054A2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8180-A9A2-4569-87DA-341CF405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90EF-9AB4-4D4A-A12F-5A048D6C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0FBFC-AF83-4D4F-8198-196976C0A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50763-7D1B-4232-896C-8BBA445F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12205-75F1-4453-BF08-A7D5FE0B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28EDF-4949-43E5-8C6A-CF1F676D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4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842B-1198-4C03-A117-A74F73D8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E4B5B-C4D5-49E2-A76A-9DD3BC51D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61A82-A5C0-40A8-ABDC-A37C6080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87FE9-3D32-48C8-AC3A-D0DAA824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1026B-A0C3-479E-B2DB-51193181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E6F9-CD7C-4109-80D9-9CCC69CA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71FF-38A4-48DD-A8F3-1DC99FE2B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5B7E0-41DA-4145-9CA2-F23BFB4D0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0EA22-F440-43EB-9306-BD8DA67C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454DE-4263-4BB4-87D4-3E51F3DC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BB6C6-B5F1-4FA7-A641-CDA6A5BA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7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2A6D-8781-4C53-A226-E85645B7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CE2B-A3BB-40F0-9B08-3BD553BA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3F17D-3C7D-44F7-A303-87FF502B6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A43BA8-9D5A-4628-B13B-4665B5259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8467B-4EE4-4783-BF83-B18F95E20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7CB12-441B-4A61-B51E-E346223F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CB8B91-8F73-44B5-9EC6-60179B49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E5CB1-835B-4E77-BC0C-26C4DA61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53D7-09D1-4FAD-9CC9-B0C48C88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5A802-2AE4-4DD1-B47E-F45AD203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EFE0A-64B1-4D3A-911C-40AFA42A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92007-0B40-49CB-AD00-63520797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73E85-FC6B-4DF4-A65A-B9DDE534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EC7F4-ECC8-44D9-8F9F-49F5CDEF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F5436-4742-45C5-984A-00577A12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7D55-39B9-46B1-A990-3CEE47D12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D6175-60F9-4A88-ADCC-8B7360E2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00D12-BBB4-4015-B942-A67647BB2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D53F-1DAC-4D45-80C6-B069A356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07AA-6AC3-4D60-97D1-F8B72272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0532-460A-42A4-9A87-7059660B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1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3E52-FE84-4060-A82C-CDF5D292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1B84B-6C3B-4B81-AE7A-84AE49FD5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4B3A4-5700-4949-A925-780952B5E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D83EA-CBA5-4AC5-AF81-5ADDC401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22094-9081-4774-B0AF-F43DC8A9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EC48D-6C36-4A5E-A382-46FFA9F6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5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E25D1-AA76-4360-ADBE-F1D54D77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FBBBB-BEC1-4844-9877-8199A82F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A32A7-C6D3-43A4-83D9-E2BACB1EB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3F32C-4F72-4EA4-92CE-2A5ADFE645D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F40E2-271A-41FD-82C5-E27D74016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AD319-A999-436B-8E2C-65BDA3404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2911B7-1EBB-4878-B5A7-B9454AFF2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" y="92990"/>
            <a:ext cx="11763213" cy="568787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0CEC5D-5523-4D04-A9E3-D9E14E25F49A}"/>
              </a:ext>
            </a:extLst>
          </p:cNvPr>
          <p:cNvSpPr/>
          <p:nvPr/>
        </p:nvSpPr>
        <p:spPr>
          <a:xfrm>
            <a:off x="289303" y="193731"/>
            <a:ext cx="111070" cy="666426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4FE709-9554-4B82-9D55-9F2F3D2A5B9A}"/>
              </a:ext>
            </a:extLst>
          </p:cNvPr>
          <p:cNvSpPr/>
          <p:nvPr/>
        </p:nvSpPr>
        <p:spPr>
          <a:xfrm>
            <a:off x="400373" y="5610386"/>
            <a:ext cx="10975384" cy="10538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ধীনতার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</p:spTree>
    <p:extLst>
      <p:ext uri="{BB962C8B-B14F-4D97-AF65-F5344CB8AC3E}">
        <p14:creationId xmlns:p14="http://schemas.microsoft.com/office/powerpoint/2010/main" val="24236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F459A-0AD5-4B70-80F1-AD72D7F75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26480"/>
            <a:ext cx="5857875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3E7823-8DF3-44D4-A71F-FCFFB0782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126480"/>
            <a:ext cx="5715000" cy="6476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7C5D1E-C834-4B8C-8CAD-C78BB53D1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3364979"/>
            <a:ext cx="5715001" cy="32384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EA006B-619A-448D-A27E-10D5D578C2C9}"/>
              </a:ext>
            </a:extLst>
          </p:cNvPr>
          <p:cNvSpPr/>
          <p:nvPr/>
        </p:nvSpPr>
        <p:spPr>
          <a:xfrm>
            <a:off x="2052204" y="3364978"/>
            <a:ext cx="1136074" cy="5644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637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2B63CB-5487-44B3-A003-02673369322E}"/>
              </a:ext>
            </a:extLst>
          </p:cNvPr>
          <p:cNvSpPr/>
          <p:nvPr/>
        </p:nvSpPr>
        <p:spPr>
          <a:xfrm>
            <a:off x="138545" y="166255"/>
            <a:ext cx="11928764" cy="653934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ঙালির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স্বাধীকা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ক্ষ্যে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১৯৬৬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থাপিত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১৯৬৮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ুখে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১৯৭০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ঙ্কুশ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শসকগো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ঙ্গবন্ধু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দেশবাসিকে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ংগ্রামে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্ষেপণ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ইপিয়ার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দপ্ত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শহরসহ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ত্যাযজ্ঞ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91753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9FBBE-0E99-4BB5-979B-0612CAC7D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5" y="317716"/>
            <a:ext cx="5331417" cy="6222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98BA24-41B6-4BED-8454-85F892D6B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92" y="317716"/>
            <a:ext cx="6354305" cy="62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56F2D-A366-4F47-947B-51AC620E4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-1"/>
            <a:ext cx="4765963" cy="3455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86CB8-3494-453D-82CB-74FC5852F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164090"/>
            <a:ext cx="3893128" cy="3238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1A748-A79F-46EE-BA41-F6B79AB80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64089"/>
            <a:ext cx="3089563" cy="3238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0C39F-A985-44ED-96CD-0FB6CFA5B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27" y="3455406"/>
            <a:ext cx="2247900" cy="3238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CECB1F-9C08-4CE7-A69B-966B311BD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77" y="3455408"/>
            <a:ext cx="3333750" cy="3238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89F3E7-CC1B-485E-9F34-BF8E01AF91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14" y="3455410"/>
            <a:ext cx="3089563" cy="3238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83AB7F-D8AE-4D0F-B399-94F9398C8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429000"/>
            <a:ext cx="3089563" cy="326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10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B55747-83F4-4D80-94CB-2D0847424FA3}"/>
              </a:ext>
            </a:extLst>
          </p:cNvPr>
          <p:cNvSpPr/>
          <p:nvPr/>
        </p:nvSpPr>
        <p:spPr>
          <a:xfrm>
            <a:off x="152400" y="124691"/>
            <a:ext cx="11887200" cy="66086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গ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১৯৭১ ১০ই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তাজুদ্দিন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ষ্ঠানিকভাবে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ংগ্রাম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মুক্তযুদ্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কর্মচারীসহ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আপাম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নসাধারন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২৫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অবিসংবাদিত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্ধুকে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্বেই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ঙ্গবন্ধু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্বিচারে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ায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প্রশক্ষণ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১১টি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বিপর্যস্ত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604471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6A7D6-E882-43D9-A2B7-304C3D805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407"/>
            <a:ext cx="5915025" cy="6524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5FEFA-7ACF-4908-A20A-1BBED703F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39845"/>
            <a:ext cx="5882554" cy="28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17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airplan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A2C26-BC4F-43DC-AEAB-5B02A53E5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05" y="264843"/>
            <a:ext cx="6953897" cy="3657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D28A-3CA2-40D9-94DD-6A11A8D9D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098" y="3922686"/>
            <a:ext cx="3740904" cy="2803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5482B-76BE-4B4E-8BC4-DAAFEBCE2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50" y="3922686"/>
            <a:ext cx="3212993" cy="2803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BAAB04-A264-4227-8891-7B2187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4" y="264842"/>
            <a:ext cx="4826107" cy="36578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6FDFDC-D7C0-40A9-B760-B7AEC7825A8E}"/>
              </a:ext>
            </a:extLst>
          </p:cNvPr>
          <p:cNvSpPr/>
          <p:nvPr/>
        </p:nvSpPr>
        <p:spPr>
          <a:xfrm>
            <a:off x="195343" y="3922687"/>
            <a:ext cx="4815451" cy="28035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১১টি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39503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1A564-B607-4DAB-8E63-CFA1E30E6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9" y="2791918"/>
            <a:ext cx="5049812" cy="3878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F47BB6-86CD-4453-8F17-396EB41A7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81" y="237577"/>
            <a:ext cx="6800850" cy="6433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563D3-1F16-40F7-9627-28FE9D095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9" y="237577"/>
            <a:ext cx="5049812" cy="25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5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23D69-F37C-4738-92A4-AEE8956FFE74}"/>
              </a:ext>
            </a:extLst>
          </p:cNvPr>
          <p:cNvSpPr/>
          <p:nvPr/>
        </p:nvSpPr>
        <p:spPr>
          <a:xfrm>
            <a:off x="152400" y="180110"/>
            <a:ext cx="11887200" cy="65116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োষ্ঠি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দোসররা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নিন্দা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্বীক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578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C1323F-C7B9-4EF1-A2F7-BAF0F45BC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6" y="159019"/>
            <a:ext cx="11744164" cy="63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8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B4D7-429E-44BF-8D37-1D5A304C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188687"/>
            <a:ext cx="11872686" cy="126274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্থাপনায়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C9B2F-CB3B-4CD5-9CB4-12075B2EE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43" y="1451429"/>
            <a:ext cx="5943600" cy="5217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D2616-7A9E-4580-8D6D-2E6D4C3A8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451429"/>
            <a:ext cx="5943600" cy="521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0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234A65-3D29-4A0D-80A7-C09C6D8B4EFD}"/>
              </a:ext>
            </a:extLst>
          </p:cNvPr>
          <p:cNvSpPr/>
          <p:nvPr/>
        </p:nvSpPr>
        <p:spPr>
          <a:xfrm>
            <a:off x="173182" y="235528"/>
            <a:ext cx="11845636" cy="645621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কমান্ডার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অরোরা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৪টা ২১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৯১৫৪৯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নিশর্ত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আত্মসমর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অরোরা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াপ্টেন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নায়ক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ৌম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শ। </a:t>
            </a:r>
          </a:p>
        </p:txBody>
      </p:sp>
    </p:spTree>
    <p:extLst>
      <p:ext uri="{BB962C8B-B14F-4D97-AF65-F5344CB8AC3E}">
        <p14:creationId xmlns:p14="http://schemas.microsoft.com/office/powerpoint/2010/main" val="54905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2DBCD-4562-437F-A454-F9AEDE88B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02622"/>
            <a:ext cx="5134192" cy="295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8DD18F-9181-478A-AA35-6299AB306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3155372"/>
            <a:ext cx="5134192" cy="3564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35D6A-3FC3-4D24-AEB6-8F92280E6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12" y="170151"/>
            <a:ext cx="6581775" cy="49244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0570FE-2D40-489F-9EAB-5F86F6B39435}"/>
              </a:ext>
            </a:extLst>
          </p:cNvPr>
          <p:cNvSpPr/>
          <p:nvPr/>
        </p:nvSpPr>
        <p:spPr>
          <a:xfrm>
            <a:off x="5348505" y="5094576"/>
            <a:ext cx="6629182" cy="16257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সীমাহীন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্জিত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াংখিত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াঙালির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4391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doors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6419-6ED2-4857-AD52-3E9E6D4C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94" y="225640"/>
            <a:ext cx="11794211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15A06-D6FF-4F6E-8EF1-9D87233BBE5F}"/>
              </a:ext>
            </a:extLst>
          </p:cNvPr>
          <p:cNvSpPr/>
          <p:nvPr/>
        </p:nvSpPr>
        <p:spPr>
          <a:xfrm>
            <a:off x="201478" y="1551204"/>
            <a:ext cx="5894522" cy="50811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অবিস্বরণীয়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8C298-BECE-43B3-A8E3-EFFB680E7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51202"/>
            <a:ext cx="5894522" cy="50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3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BBD2-5650-4942-AF43-8E719CED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42" y="132650"/>
            <a:ext cx="11747715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9F3633-6AB3-4E3F-97B8-2DCA47732F41}"/>
              </a:ext>
            </a:extLst>
          </p:cNvPr>
          <p:cNvSpPr/>
          <p:nvPr/>
        </p:nvSpPr>
        <p:spPr>
          <a:xfrm>
            <a:off x="216976" y="1458213"/>
            <a:ext cx="5879024" cy="5190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0BF43-B6BC-4DBD-B012-D56C32BE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8212"/>
            <a:ext cx="5873858" cy="51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5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warp dir="in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DB21-8870-41CE-B970-881575F6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42" y="225640"/>
            <a:ext cx="11747715" cy="194412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গণহত্যার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0E816-3433-421A-95D6-E2D8FB8BA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11644"/>
            <a:ext cx="5873857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DDE7D-577A-4BA9-B3FB-91B58278B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" y="2111644"/>
            <a:ext cx="5873857" cy="45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pan dir="u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FFC0-390D-4AA1-BBE0-B95F5045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91" y="225640"/>
            <a:ext cx="11732217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BE2545-7384-46C9-A49A-F0052DF8894F}"/>
              </a:ext>
            </a:extLst>
          </p:cNvPr>
          <p:cNvSpPr/>
          <p:nvPr/>
        </p:nvSpPr>
        <p:spPr>
          <a:xfrm>
            <a:off x="229890" y="1551203"/>
            <a:ext cx="11672807" cy="515864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</p:spTree>
    <p:extLst>
      <p:ext uri="{BB962C8B-B14F-4D97-AF65-F5344CB8AC3E}">
        <p14:creationId xmlns:p14="http://schemas.microsoft.com/office/powerpoint/2010/main" val="187890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ferris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FB57-F0F2-477B-8841-9AC2F143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3" y="194643"/>
            <a:ext cx="11840705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886531-D745-482D-9C28-D5D791DEC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" y="1518834"/>
            <a:ext cx="5982346" cy="51445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843FD9-01A1-4B7A-91F5-638F98241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29" y="1520205"/>
            <a:ext cx="5858359" cy="51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07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4604-552E-4DFD-B5C1-5800B7E6A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44" y="148149"/>
            <a:ext cx="11778712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10801A-398C-47C3-AE21-12F8CB66B167}"/>
              </a:ext>
            </a:extLst>
          </p:cNvPr>
          <p:cNvSpPr/>
          <p:nvPr/>
        </p:nvSpPr>
        <p:spPr>
          <a:xfrm>
            <a:off x="206644" y="1473712"/>
            <a:ext cx="5889356" cy="52370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DE09D-B8BC-468D-917A-FDF31EE88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2797"/>
            <a:ext cx="5889356" cy="52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D2E0-7F76-4B81-940F-DD6952BD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47" y="194643"/>
            <a:ext cx="11840705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EA63F-11B3-4332-8F0B-AC009B6EF2D5}"/>
              </a:ext>
            </a:extLst>
          </p:cNvPr>
          <p:cNvSpPr/>
          <p:nvPr/>
        </p:nvSpPr>
        <p:spPr>
          <a:xfrm>
            <a:off x="154983" y="1520206"/>
            <a:ext cx="5941017" cy="51905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র)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শিরোনাম-স্বা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অভ্যূদ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৬-স্বা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্বভৌম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তারিখ-৬-৬-২০২০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C915B-0136-400A-9A4E-8C698DD0E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64" y="1520205"/>
            <a:ext cx="5899688" cy="51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8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B947-C2AB-4546-8031-33B47CA28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351" y="207963"/>
            <a:ext cx="11737298" cy="2387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শিরোনাম-স্বা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্বভৌম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b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7B117-7585-4EED-A453-75C98A6A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51" y="2595563"/>
            <a:ext cx="11737298" cy="4054473"/>
          </a:xfrm>
          <a:solidFill>
            <a:schemeClr val="accent4"/>
          </a:solidFill>
        </p:spPr>
        <p:txBody>
          <a:bodyPr>
            <a:norm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৬-স্বা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্বভৌম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যূদ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84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82E2E-5B95-412C-BC12-56DEB5D06D26}"/>
              </a:ext>
            </a:extLst>
          </p:cNvPr>
          <p:cNvSpPr/>
          <p:nvPr/>
        </p:nvSpPr>
        <p:spPr>
          <a:xfrm>
            <a:off x="154983" y="170481"/>
            <a:ext cx="11882034" cy="65557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অ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্চলাইট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২৫শে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9004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EB50-852E-4B23-BD97-409110D9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4" y="200234"/>
            <a:ext cx="11782269" cy="1034321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6DFF62-732D-4790-BBE6-C56D74D37F6E}"/>
              </a:ext>
            </a:extLst>
          </p:cNvPr>
          <p:cNvSpPr/>
          <p:nvPr/>
        </p:nvSpPr>
        <p:spPr>
          <a:xfrm>
            <a:off x="204864" y="1234555"/>
            <a:ext cx="11782269" cy="551851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অয়েছে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রক্তাক্ত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তিহাস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বিশ্বমা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্ষয়ী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মা-বোন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ৃথিবীর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ংগ্রামের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রবোজ্জ্বল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মহিমায়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ভাস্বর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াঙালিদের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াঙালিদের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াঙালিরা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গণপ্রতিরোধ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মুক্তযুদ্ধ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691291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EA44BE-D324-41DD-B11E-8BBF3B207C2C}"/>
              </a:ext>
            </a:extLst>
          </p:cNvPr>
          <p:cNvSpPr/>
          <p:nvPr/>
        </p:nvSpPr>
        <p:spPr>
          <a:xfrm>
            <a:off x="197370" y="153649"/>
            <a:ext cx="11797259" cy="65507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ধীনতা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রনাতীতকাল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ূখন্ডটির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াঙাগড়ার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অবমান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অঢেল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লোলুপ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নাগপা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১৯৪৭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জিন্নার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দ্বিজাতি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পূর্বপাকিস্তান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নৈতিক,অর্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নৈতিক,সামাজিক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উপরন্তু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রাস্ট্রভা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ছাত্র-জনতা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বিক্ষোভে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তীকালে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  </a:t>
            </a:r>
          </a:p>
        </p:txBody>
      </p:sp>
    </p:spTree>
    <p:extLst>
      <p:ext uri="{BB962C8B-B14F-4D97-AF65-F5344CB8AC3E}">
        <p14:creationId xmlns:p14="http://schemas.microsoft.com/office/powerpoint/2010/main" val="2753446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07F596-E499-4E7A-80F0-ADBBE920C088}"/>
              </a:ext>
            </a:extLst>
          </p:cNvPr>
          <p:cNvSpPr/>
          <p:nvPr/>
        </p:nvSpPr>
        <p:spPr>
          <a:xfrm>
            <a:off x="134911" y="209862"/>
            <a:ext cx="11902191" cy="64382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জিন্নাহ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১৯৪৮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েওয়ার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র্দুকে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রাস্ট্রভাষা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োষণা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ছাত্রজনতা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স্তিমিত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জব্বার,বরক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১৯৫৪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ভরাডুবি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অভূতপূর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োষ্ঠীর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 </a:t>
            </a:r>
          </a:p>
        </p:txBody>
      </p:sp>
    </p:spTree>
    <p:extLst>
      <p:ext uri="{BB962C8B-B14F-4D97-AF65-F5344CB8AC3E}">
        <p14:creationId xmlns:p14="http://schemas.microsoft.com/office/powerpoint/2010/main" val="318395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prestig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2685</Words>
  <Application>Microsoft Office PowerPoint</Application>
  <PresentationFormat>Widescreen</PresentationFormat>
  <Paragraphs>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PowerPoint Presentation</vt:lpstr>
      <vt:lpstr>শুভেচ্ছা স্বাগতম  আজকের ক্লাসে উপস্থাপনায় আমি জাকির হোসেন </vt:lpstr>
      <vt:lpstr>শিক্ষক পরিচিতি </vt:lpstr>
      <vt:lpstr>বিষয় পরিচিতি </vt:lpstr>
      <vt:lpstr>পাঠ শিরোনাম-স্বাধীন সার্বভৌম বাংলাদেশের অভ্যুদয় </vt:lpstr>
      <vt:lpstr>PowerPoint Presentation</vt:lpstr>
      <vt:lpstr>ভূমিকা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দলীয় কাজ  </vt:lpstr>
      <vt:lpstr>বাড়ির কাজ  ২৫ মার্চকে কালরাত বলা হয় কেন ? ২৫ মার্চ রাতের গণহত্যার বিস্তারিত বিবরণ দাও। </vt:lpstr>
      <vt:lpstr>মুল্যায়ন </vt:lpstr>
      <vt:lpstr>তোমাদেরকে অনেক ধন্যবাদ ক্লাসে থাকার জন্য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JAKIR-MAGURA</dc:creator>
  <cp:lastModifiedBy>Zakir</cp:lastModifiedBy>
  <cp:revision>21</cp:revision>
  <dcterms:created xsi:type="dcterms:W3CDTF">2020-06-03T07:25:04Z</dcterms:created>
  <dcterms:modified xsi:type="dcterms:W3CDTF">2020-06-05T18:10:15Z</dcterms:modified>
</cp:coreProperties>
</file>