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4" r:id="rId4"/>
    <p:sldId id="265" r:id="rId5"/>
    <p:sldId id="259" r:id="rId6"/>
    <p:sldId id="266" r:id="rId7"/>
    <p:sldId id="258" r:id="rId8"/>
    <p:sldId id="260" r:id="rId9"/>
    <p:sldId id="261" r:id="rId10"/>
    <p:sldId id="262" r:id="rId11"/>
    <p:sldId id="271" r:id="rId12"/>
    <p:sldId id="269" r:id="rId13"/>
    <p:sldId id="270" r:id="rId14"/>
    <p:sldId id="263" r:id="rId15"/>
    <p:sldId id="267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FE8F-0F82-46E3-839A-FE1463D3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FF231-9014-4F01-A124-605605C20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1F6D-CBCB-426A-A8E1-8E180FA8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8EDB-7CC2-47CB-903A-F4964851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73A5-0863-41E8-A2BB-5D7DF765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BA69-B684-4C47-BFFC-384B3015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A96A1-14AD-4DB8-9C27-F66BCA56B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9EF4E-6128-4811-90D4-ACD4C82F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4131-9A46-4C7C-8736-56B9B478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C0154-69B7-488A-B47B-D17A82E7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3F4B5-3B64-403F-8CE2-DC81EBA18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E9C23-90F0-49E9-A7E4-6EEC48C14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380F-8155-4533-8ACB-231EF0F5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770B-3C80-40FD-8FC2-D2FC8D67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B68EE-DD63-413B-B504-D9727190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1FF7-54A8-4763-84A6-C74106C0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BAA5-D627-4FF3-B2B5-0030BB166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89C9-56AB-41A8-9C3D-77CFA374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DFBC5-7459-4E64-900A-3967577E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4F4C-677B-46B8-937A-1223F4D0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B551-3DC7-447B-AAAA-42C63E13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5A77-F0F4-4B68-8F09-8D4D9EDF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8AB3-1026-46E6-A3E3-1E4F5A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F615-D3C2-4FD5-8962-CC04F523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D7CC-A3AE-42B5-85A9-2F394043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5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0D20-B6BA-456A-BD02-7F754EA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C8A9-6B78-41CE-9FA6-8E416D946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79CC9-1895-4D88-8596-2B0361647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2D109-BE65-443A-9D3A-A07A4D7C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386B8-CE4A-4BAC-94B3-C5B86F8B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ED44-502D-4E67-A8EC-AA6CA1ED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C473-82FD-49A1-9CAA-744FC2C2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83A7-B93A-4984-92E2-574E5A4C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11009-B8DC-4A4A-BE00-87817EB7B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36C9A-D083-4344-AD83-D066FFF92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77D2F-16F5-4B6E-8AE1-222EE6110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791A7-D2A9-4E8A-86CD-91D76E26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03C9B-8683-4E09-94BE-CE68464C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B288D-35A5-48F6-BF1C-C0434327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8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7145-996C-42BF-AFED-7813CCF2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9BD23-ABE3-4322-8D82-C5028538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6CEB1-4E88-4674-8122-5FE6E211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78002-4FFF-4AE2-924F-6494F12F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EDB6E-2AC3-414D-B827-A03D490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6B18B-2C26-43CA-B97F-BB9E60CF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D8CB-233E-4408-BD14-EE92EBE2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E42-8685-4529-9AD8-108B3179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2A9CA-CC75-42C4-8949-F4D9FE0E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B2CF4-E067-4120-91FB-156E9B2D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68865-EA13-4B2C-82EE-0EC306B2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48B2E-EC5B-4297-BAF2-CC86146D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DB62C-6283-4A3B-83B4-21DEFEF6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B742-4061-4150-9E32-C5D1613E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1DD0E-5747-4473-A0E5-E3911FCD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CE9FC-929A-4DF9-A4C5-9A615E20D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4A5BC-ADED-4959-9B5A-260B8C40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2D7F3-575B-4F99-B628-918EDFC7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63252-83F0-4508-B69B-B0981C8F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1E2B0-362F-4608-B7F3-D96E6D6D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6123-29E4-4AAD-8109-815F37C20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2A38-2049-4282-B384-989EC28CB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747D-7144-41EB-8919-405A93AB1F3E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C26A-0653-4FF5-886F-F7058D155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87D4-8E88-40D8-B117-737F89CF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62B7-D229-4A04-B699-ECE3BA55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8122D-1389-421D-86A8-384E4011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168812"/>
            <a:ext cx="11775812" cy="65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78D8-4EC3-440D-832D-21AA3981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238516"/>
            <a:ext cx="11957538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3B4E3-1CE3-425E-A45B-8403BD26131C}"/>
              </a:ext>
            </a:extLst>
          </p:cNvPr>
          <p:cNvSpPr/>
          <p:nvPr/>
        </p:nvSpPr>
        <p:spPr>
          <a:xfrm>
            <a:off x="117230" y="1564080"/>
            <a:ext cx="11957537" cy="5160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১৭৬৩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ুঠির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উদায়নালার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শোচনীয়ভাবে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১৭৬৪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র্ভাগ্যক্রমে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8581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D6AA7-2BB2-4B37-AA8C-B18FB19F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9" y="196948"/>
            <a:ext cx="6189784" cy="4501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9211E-C402-4733-8EE6-670E17F949B4}"/>
              </a:ext>
            </a:extLst>
          </p:cNvPr>
          <p:cNvSpPr/>
          <p:nvPr/>
        </p:nvSpPr>
        <p:spPr>
          <a:xfrm>
            <a:off x="196949" y="4923692"/>
            <a:ext cx="11798102" cy="19343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১৭৬৩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কশিমের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অযোদ্ধায়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1D965-0FC6-4400-960D-BF03FE97B6F8}"/>
              </a:ext>
            </a:extLst>
          </p:cNvPr>
          <p:cNvSpPr/>
          <p:nvPr/>
        </p:nvSpPr>
        <p:spPr>
          <a:xfrm>
            <a:off x="2743200" y="351692"/>
            <a:ext cx="2954215" cy="8721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BA91D0-D966-4C01-BF68-1E4A8AF62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3" y="196948"/>
            <a:ext cx="5608318" cy="450166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011C2F-1DF8-4C61-84FE-E8CF3FFB4B98}"/>
              </a:ext>
            </a:extLst>
          </p:cNvPr>
          <p:cNvSpPr/>
          <p:nvPr/>
        </p:nvSpPr>
        <p:spPr>
          <a:xfrm>
            <a:off x="6879102" y="351692"/>
            <a:ext cx="3334043" cy="8721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83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7C65A-A0F3-4DD6-B1FF-73B364E60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114300"/>
            <a:ext cx="3634154" cy="354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1681E-4E72-4F40-AD29-453D43856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"/>
            <a:ext cx="5980601" cy="6553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A6BFA-2BB2-4C7A-BA4F-603D7322984B}"/>
              </a:ext>
            </a:extLst>
          </p:cNvPr>
          <p:cNvSpPr/>
          <p:nvPr/>
        </p:nvSpPr>
        <p:spPr>
          <a:xfrm>
            <a:off x="115399" y="3657600"/>
            <a:ext cx="5750829" cy="30104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সুজাউদ্দৌলা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শোচনীয়ভাবে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077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4FFC-F632-467A-9936-ABDC299B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5" y="168177"/>
            <a:ext cx="1183093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26E2A-A536-48CB-89BF-FB624E51A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6" y="1533378"/>
            <a:ext cx="11830930" cy="51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23FE-1B7F-4788-95EC-A515FF4C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8" y="182245"/>
            <a:ext cx="11929404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8E8B2-A70D-45B4-B2EF-9A5397819A91}"/>
              </a:ext>
            </a:extLst>
          </p:cNvPr>
          <p:cNvSpPr/>
          <p:nvPr/>
        </p:nvSpPr>
        <p:spPr>
          <a:xfrm>
            <a:off x="131298" y="1507808"/>
            <a:ext cx="6011594" cy="516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FA1E0-9AE2-410B-B46D-DD646FB0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507809"/>
            <a:ext cx="5917810" cy="51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4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4DF6-8E4F-4B34-A915-A19172FF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98" y="196313"/>
            <a:ext cx="11929403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3A187-9109-49E2-802C-629386D72CE0}"/>
              </a:ext>
            </a:extLst>
          </p:cNvPr>
          <p:cNvSpPr/>
          <p:nvPr/>
        </p:nvSpPr>
        <p:spPr>
          <a:xfrm>
            <a:off x="131299" y="1521877"/>
            <a:ext cx="5964702" cy="519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584BE-1EF9-4781-A4CE-066B786B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7655"/>
            <a:ext cx="5964701" cy="51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87DC-79F2-45FE-9E8B-762263AD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" y="196313"/>
            <a:ext cx="11915335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F04D5-FB4E-4863-8477-52984C092B06}"/>
              </a:ext>
            </a:extLst>
          </p:cNvPr>
          <p:cNvSpPr/>
          <p:nvPr/>
        </p:nvSpPr>
        <p:spPr>
          <a:xfrm>
            <a:off x="140677" y="1521876"/>
            <a:ext cx="5955323" cy="11087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D5EBC-A7E4-4FBD-9D17-193706429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21876"/>
            <a:ext cx="5955323" cy="5139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1850C-B7D0-4A7F-AD70-B8677827B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2" y="2664875"/>
            <a:ext cx="5938911" cy="39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20B8-3701-40C7-8684-ED8850EB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1" y="163566"/>
            <a:ext cx="11844997" cy="14005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24468-50A3-4231-BBDC-36669B8FFFFF}"/>
              </a:ext>
            </a:extLst>
          </p:cNvPr>
          <p:cNvSpPr/>
          <p:nvPr/>
        </p:nvSpPr>
        <p:spPr>
          <a:xfrm>
            <a:off x="126608" y="1564079"/>
            <a:ext cx="11891889" cy="50554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২-বক্সারের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4523-4D11-49B0-A7C7-A38744FA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6" y="182245"/>
            <a:ext cx="6131536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5AA30-3410-4F12-8056-E86CAF45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71" y="182245"/>
            <a:ext cx="5699393" cy="6493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E0FEF-88A1-40FB-8433-E5C199434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" y="1507807"/>
            <a:ext cx="6131536" cy="51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7818-A6D4-4545-99E2-CDC47FAA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" y="140042"/>
            <a:ext cx="11915335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শুভেচ্ছা</a:t>
            </a:r>
            <a:r>
              <a:rPr lang="en-US" sz="4000" dirty="0"/>
              <a:t>                                                    </a:t>
            </a:r>
            <a:r>
              <a:rPr lang="en-US" sz="4000" dirty="0" err="1"/>
              <a:t>স্বাগতম</a:t>
            </a:r>
            <a:br>
              <a:rPr lang="en-US" sz="4000" dirty="0"/>
            </a:b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CF61E-99B0-4636-BAAB-17B50E06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65602"/>
            <a:ext cx="5957668" cy="5252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9F866-EA84-4379-AC71-2F4919912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" y="1465604"/>
            <a:ext cx="5957668" cy="52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8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D339-E2B0-4313-889C-95143A15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7" y="182245"/>
            <a:ext cx="5983458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FC073-EAF3-4241-8742-499EC1EA74CF}"/>
              </a:ext>
            </a:extLst>
          </p:cNvPr>
          <p:cNvSpPr/>
          <p:nvPr/>
        </p:nvSpPr>
        <p:spPr>
          <a:xfrm>
            <a:off x="112542" y="1507808"/>
            <a:ext cx="5983458" cy="51679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74C4A-4B9F-4FB8-9DE8-4518BE18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245"/>
            <a:ext cx="5983458" cy="6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876D-64BD-4B94-9194-9825BF19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" y="140042"/>
            <a:ext cx="11901267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10D915-15AD-4BD6-8FC2-856B49587E68}"/>
              </a:ext>
            </a:extLst>
          </p:cNvPr>
          <p:cNvSpPr/>
          <p:nvPr/>
        </p:nvSpPr>
        <p:spPr>
          <a:xfrm>
            <a:off x="145366" y="1465605"/>
            <a:ext cx="6494584" cy="52523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শ্রেনী-একাদশ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ঠ্যাংশ-বক্সারের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৮/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544DC-7092-4DDF-9071-28BC4495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1465604"/>
            <a:ext cx="5406681" cy="52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323B-F05D-492D-A506-6CC68503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6312"/>
            <a:ext cx="118872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কশিমের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নারোহ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A11BF-0BE6-4ED8-A2C6-60112FAD6EC1}"/>
              </a:ext>
            </a:extLst>
          </p:cNvPr>
          <p:cNvSpPr/>
          <p:nvPr/>
        </p:nvSpPr>
        <p:spPr>
          <a:xfrm>
            <a:off x="168812" y="1521875"/>
            <a:ext cx="11870788" cy="54416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ক্রীড়নক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উপবিষ্ট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মিটানর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ঠামো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সৈন্যবাহিনীর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পদচ্যুত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ফার্ডিন্যান্সের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োম্পানিকে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মদিনীপুর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ভ্যান্সিটার্টকে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648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1C1D0C-F439-4AE5-A77C-E43A9F83427F}"/>
              </a:ext>
            </a:extLst>
          </p:cNvPr>
          <p:cNvSpPr/>
          <p:nvPr/>
        </p:nvSpPr>
        <p:spPr>
          <a:xfrm flipH="1">
            <a:off x="149901" y="179882"/>
            <a:ext cx="11877975" cy="6505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১-মীর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২-বক্সারের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৩-বক্সারের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931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D4A-B79C-4D61-96B9-739BD6E6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68178"/>
            <a:ext cx="11948160" cy="97130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DFD04-0C8B-4C79-8D34-B12F7D027429}"/>
              </a:ext>
            </a:extLst>
          </p:cNvPr>
          <p:cNvSpPr/>
          <p:nvPr/>
        </p:nvSpPr>
        <p:spPr>
          <a:xfrm>
            <a:off x="98474" y="1139483"/>
            <a:ext cx="11948160" cy="57185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প্রভাবমুক্ত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নবাবিতন্ত্র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ফলশ্রুতিই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প্রেরণাদায়ক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-দেশপ্রেমিক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সিং-হাস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রাহুগ্রাস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তগূলো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ঢ়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সুপরিকল্পিত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5421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0C1A-560E-4217-A0CC-D930E2EF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30" y="168178"/>
            <a:ext cx="11732455" cy="78842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184BE-7903-4E7D-A3B7-63B60CCACD25}"/>
              </a:ext>
            </a:extLst>
          </p:cNvPr>
          <p:cNvSpPr/>
          <p:nvPr/>
        </p:nvSpPr>
        <p:spPr>
          <a:xfrm>
            <a:off x="239151" y="956604"/>
            <a:ext cx="11732455" cy="5795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শ্বশুরের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করারোপ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২-অর্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গোমস্তাদের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ংল্যান্ডে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১৭৬৮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৫.7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ংল্যান্ডে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ঁচিশ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৩-অস্বাভাবিক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১৭৭০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ুর্ভিক্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ৌকু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2546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3667F-280D-4B9F-8FDD-9D2034E5DF6A}"/>
              </a:ext>
            </a:extLst>
          </p:cNvPr>
          <p:cNvSpPr/>
          <p:nvPr/>
        </p:nvSpPr>
        <p:spPr>
          <a:xfrm>
            <a:off x="154745" y="196948"/>
            <a:ext cx="11882510" cy="654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িডেন্টের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প্রশাসনকে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প্রভাবমুক্ত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মুর্শদাবাদ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মুঙ্গেরে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৫-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ৈনিকের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</p:spTree>
    <p:extLst>
      <p:ext uri="{BB962C8B-B14F-4D97-AF65-F5344CB8AC3E}">
        <p14:creationId xmlns:p14="http://schemas.microsoft.com/office/powerpoint/2010/main" val="110533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2185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                    স্বাগতম উপস্থাপনায় আমি জাকির হোসেন  </vt:lpstr>
      <vt:lpstr>শিক্ষক পরিচিত </vt:lpstr>
      <vt:lpstr>বিষয় পরিচিতি </vt:lpstr>
      <vt:lpstr>মীর কশিমের সিংহাসনারোহণ</vt:lpstr>
      <vt:lpstr>PowerPoint Presentation</vt:lpstr>
      <vt:lpstr>আজকের পাঠ্যাংশ-মির কাশিম ও ইংরেজদের মধ্যে যুদ্ধ(বক্সারের যুদ্ধ) </vt:lpstr>
      <vt:lpstr>বক্সারের যুদ্ধের কারণ </vt:lpstr>
      <vt:lpstr>PowerPoint Presentation</vt:lpstr>
      <vt:lpstr>যুদ্ধের ঘটনা </vt:lpstr>
      <vt:lpstr>PowerPoint Presentation</vt:lpstr>
      <vt:lpstr>PowerPoint Presentation</vt:lpstr>
      <vt:lpstr>ইংরেজ বাহিনী (বক্সারের যুদ্ধ) </vt:lpstr>
      <vt:lpstr>একক কাজ </vt:lpstr>
      <vt:lpstr>দলীয় কাজ </vt:lpstr>
      <vt:lpstr>বাড়ির কাজ </vt:lpstr>
      <vt:lpstr>মূল্যায়ন </vt:lpstr>
      <vt:lpstr>আজকের ক্লাসে থাকার জন্য অনেক অনেক       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শুভেচ্ছা স্বাগতম  উপস্থাপনায় আমি জাকির হোসেন </dc:title>
  <dc:creator>JAKIR-MAGURA</dc:creator>
  <cp:lastModifiedBy>Zakir</cp:lastModifiedBy>
  <cp:revision>25</cp:revision>
  <dcterms:created xsi:type="dcterms:W3CDTF">2020-05-17T03:47:40Z</dcterms:created>
  <dcterms:modified xsi:type="dcterms:W3CDTF">2020-06-09T11:34:21Z</dcterms:modified>
</cp:coreProperties>
</file>