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6" r:id="rId3"/>
    <p:sldId id="258" r:id="rId4"/>
    <p:sldId id="259" r:id="rId5"/>
    <p:sldId id="261" r:id="rId6"/>
    <p:sldId id="273" r:id="rId7"/>
    <p:sldId id="260" r:id="rId8"/>
    <p:sldId id="262" r:id="rId9"/>
    <p:sldId id="264" r:id="rId10"/>
    <p:sldId id="268" r:id="rId11"/>
    <p:sldId id="272" r:id="rId12"/>
    <p:sldId id="269" r:id="rId13"/>
    <p:sldId id="265" r:id="rId14"/>
    <p:sldId id="266" r:id="rId15"/>
    <p:sldId id="270" r:id="rId16"/>
    <p:sldId id="267" r:id="rId17"/>
    <p:sldId id="271" r:id="rId18"/>
    <p:sldId id="274" r:id="rId19"/>
    <p:sldId id="275" r:id="rId20"/>
    <p:sldId id="276" r:id="rId21"/>
    <p:sldId id="27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9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875D-20EB-4EFE-B8DE-6AA0AF77B4D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B8A1-65E4-4A8E-B31D-B4C2FFC6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B8A1-65E4-4A8E-B31D-B4C2FFC60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B8A1-65E4-4A8E-B31D-B4C2FFC60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6726-B879-44E2-9EB2-612052A1BB4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26B1-6A1D-436F-BB44-ED9A3349D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38345-CCDC-4226-B6AF-574909D9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630"/>
            <a:ext cx="5900420" cy="6445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37BEC-6714-4B6A-9CB8-E4231335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" y="214630"/>
            <a:ext cx="5900420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F42A0-2261-4DA2-8CEE-FD502857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89942"/>
            <a:ext cx="12052092" cy="66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AE770-2129-452A-A925-0AE594102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217179"/>
            <a:ext cx="11742057" cy="64739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19952C-57A0-47E7-BF4A-1E3D42D1648B}"/>
              </a:ext>
            </a:extLst>
          </p:cNvPr>
          <p:cNvSpPr/>
          <p:nvPr/>
        </p:nvSpPr>
        <p:spPr>
          <a:xfrm>
            <a:off x="217715" y="217179"/>
            <a:ext cx="5081666" cy="15589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1F289-5506-4DC3-B8C4-9D88F264C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36" y="217179"/>
            <a:ext cx="4626962" cy="2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EA103-AFEB-4427-8CEF-53D7A38F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" y="59961"/>
            <a:ext cx="12112053" cy="67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omb/>
      </p:transition>
    </mc:Choice>
    <mc:Fallback xmlns="">
      <p:transition spd="slow">
        <p:comb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5D9CF7-1455-45F3-B655-C2F53D1CC9F4}"/>
              </a:ext>
            </a:extLst>
          </p:cNvPr>
          <p:cNvSpPr/>
          <p:nvPr/>
        </p:nvSpPr>
        <p:spPr>
          <a:xfrm>
            <a:off x="232229" y="232229"/>
            <a:ext cx="11742057" cy="10588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F7867D-BE13-4964-95BC-9F58A4FB2EBC}"/>
              </a:ext>
            </a:extLst>
          </p:cNvPr>
          <p:cNvSpPr/>
          <p:nvPr/>
        </p:nvSpPr>
        <p:spPr>
          <a:xfrm>
            <a:off x="217713" y="1285406"/>
            <a:ext cx="11756573" cy="53911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নিয়মানুব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</p:spTree>
    <p:extLst>
      <p:ext uri="{BB962C8B-B14F-4D97-AF65-F5344CB8AC3E}">
        <p14:creationId xmlns:p14="http://schemas.microsoft.com/office/powerpoint/2010/main" val="581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8847E-D247-4DCC-A9BD-17CF6C9C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523010"/>
            <a:ext cx="5846104" cy="513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7E246-48A5-4ABE-AA86-53D7879B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90" y="1581067"/>
            <a:ext cx="5983574" cy="5073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FDF5B-5C28-40AF-9148-F3402B17CF6E}"/>
              </a:ext>
            </a:extLst>
          </p:cNvPr>
          <p:cNvSpPr/>
          <p:nvPr/>
        </p:nvSpPr>
        <p:spPr>
          <a:xfrm>
            <a:off x="188686" y="203200"/>
            <a:ext cx="5846104" cy="1319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4245E-6CC8-45AC-8A2E-914C1B4D4FD4}"/>
              </a:ext>
            </a:extLst>
          </p:cNvPr>
          <p:cNvSpPr/>
          <p:nvPr/>
        </p:nvSpPr>
        <p:spPr>
          <a:xfrm>
            <a:off x="6041036" y="203200"/>
            <a:ext cx="5983574" cy="1319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5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5B2FC-2DBC-463A-B3AB-F98B91E59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79881"/>
            <a:ext cx="11727542" cy="64982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47BFAA-3191-48BB-B22D-20F19096B9C6}"/>
              </a:ext>
            </a:extLst>
          </p:cNvPr>
          <p:cNvSpPr/>
          <p:nvPr/>
        </p:nvSpPr>
        <p:spPr>
          <a:xfrm>
            <a:off x="232229" y="179881"/>
            <a:ext cx="6595672" cy="12441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1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AE2F5-F7A8-4AB6-BF28-1B19FF29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341621"/>
            <a:ext cx="5268536" cy="5368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9BB1E-A7F2-4A2C-BE98-ACD4EDAE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2" y="1407205"/>
            <a:ext cx="6263509" cy="53027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385562-CB80-4BD2-BDD0-EAFCD433FF76}"/>
              </a:ext>
            </a:extLst>
          </p:cNvPr>
          <p:cNvSpPr/>
          <p:nvPr/>
        </p:nvSpPr>
        <p:spPr>
          <a:xfrm>
            <a:off x="5696262" y="129291"/>
            <a:ext cx="6278024" cy="12779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B3FC36-D5B0-4D4F-8761-69B301BF0801}"/>
              </a:ext>
            </a:extLst>
          </p:cNvPr>
          <p:cNvSpPr/>
          <p:nvPr/>
        </p:nvSpPr>
        <p:spPr>
          <a:xfrm>
            <a:off x="232229" y="148027"/>
            <a:ext cx="5464034" cy="12779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56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6E3C8-FA63-430F-AAA1-80B9CE61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" y="142407"/>
            <a:ext cx="11742057" cy="657318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55F1D0-E7CA-4948-B4C5-C3D875F7FB92}"/>
              </a:ext>
            </a:extLst>
          </p:cNvPr>
          <p:cNvSpPr/>
          <p:nvPr/>
        </p:nvSpPr>
        <p:spPr>
          <a:xfrm>
            <a:off x="246742" y="142407"/>
            <a:ext cx="6033541" cy="13116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65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7C5AAA-78E1-4CEA-A855-92CEAB977A31}"/>
              </a:ext>
            </a:extLst>
          </p:cNvPr>
          <p:cNvSpPr/>
          <p:nvPr/>
        </p:nvSpPr>
        <p:spPr>
          <a:xfrm>
            <a:off x="174171" y="188686"/>
            <a:ext cx="11843658" cy="787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A2E209-456E-4E2F-8148-4717CB180C5B}"/>
              </a:ext>
            </a:extLst>
          </p:cNvPr>
          <p:cNvSpPr/>
          <p:nvPr/>
        </p:nvSpPr>
        <p:spPr>
          <a:xfrm>
            <a:off x="174170" y="990600"/>
            <a:ext cx="1184365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ACE29-7F16-42F9-9F39-7AA595C4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2057400"/>
            <a:ext cx="11843659" cy="46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3ECDD-EC02-49AE-9617-EEE62ECE1603}"/>
              </a:ext>
            </a:extLst>
          </p:cNvPr>
          <p:cNvSpPr/>
          <p:nvPr/>
        </p:nvSpPr>
        <p:spPr>
          <a:xfrm>
            <a:off x="203200" y="224726"/>
            <a:ext cx="11800114" cy="23203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86EC9F-E67C-429B-9264-F72A33A622C2}"/>
              </a:ext>
            </a:extLst>
          </p:cNvPr>
          <p:cNvSpPr/>
          <p:nvPr/>
        </p:nvSpPr>
        <p:spPr>
          <a:xfrm>
            <a:off x="203200" y="224726"/>
            <a:ext cx="4404360" cy="8839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DF20D-F759-42CD-B012-9D56834D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2421093"/>
            <a:ext cx="11814629" cy="42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52400"/>
            <a:ext cx="11917680" cy="1369950"/>
          </a:xfrm>
          <a:solidFill>
            <a:srgbClr val="FF0000"/>
          </a:solidFill>
        </p:spPr>
        <p:txBody>
          <a:bodyPr/>
          <a:lstStyle/>
          <a:p>
            <a:r>
              <a:rPr lang="en-US" dirty="0" err="1"/>
              <a:t>স্বাগতম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4108"/>
            <a:ext cx="9144000" cy="469669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B5EF2-165D-4461-963C-9EE42FC5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6" y="1522351"/>
            <a:ext cx="6118484" cy="5198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B10F3-02A9-4E0A-BB26-32C3D1611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507360"/>
            <a:ext cx="5799196" cy="51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6E0B2-F43E-4E95-8BF6-43B3284E409F}"/>
              </a:ext>
            </a:extLst>
          </p:cNvPr>
          <p:cNvSpPr/>
          <p:nvPr/>
        </p:nvSpPr>
        <p:spPr>
          <a:xfrm flipH="1">
            <a:off x="246742" y="203200"/>
            <a:ext cx="11756571" cy="14551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বিল্বগ্রামের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181737-3B24-410D-8660-2CD1BD01264D}"/>
              </a:ext>
            </a:extLst>
          </p:cNvPr>
          <p:cNvSpPr/>
          <p:nvPr/>
        </p:nvSpPr>
        <p:spPr>
          <a:xfrm>
            <a:off x="246742" y="203200"/>
            <a:ext cx="2681207" cy="83690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AC66D-9EFD-4CCC-9D14-2F3F8EEC8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" y="1607519"/>
            <a:ext cx="11756571" cy="50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8D6017-808A-4824-BB04-5F084B54C1EF}"/>
              </a:ext>
            </a:extLst>
          </p:cNvPr>
          <p:cNvSpPr/>
          <p:nvPr/>
        </p:nvSpPr>
        <p:spPr>
          <a:xfrm>
            <a:off x="188685" y="174172"/>
            <a:ext cx="11800115" cy="648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87836E-73ED-47CF-9B31-9BB2C2E704AF}"/>
              </a:ext>
            </a:extLst>
          </p:cNvPr>
          <p:cNvSpPr/>
          <p:nvPr/>
        </p:nvSpPr>
        <p:spPr>
          <a:xfrm>
            <a:off x="4476426" y="420176"/>
            <a:ext cx="3228814" cy="10383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59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D2CEC-6231-4097-84E7-620850249E2B}"/>
              </a:ext>
            </a:extLst>
          </p:cNvPr>
          <p:cNvSpPr/>
          <p:nvPr/>
        </p:nvSpPr>
        <p:spPr>
          <a:xfrm>
            <a:off x="174171" y="182880"/>
            <a:ext cx="6106708" cy="1113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C487D-CBE8-4CD7-86A5-A5DE34C2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229193"/>
            <a:ext cx="6106708" cy="544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92417-5FB3-4CD4-B14B-050ADDD5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62" y="182880"/>
            <a:ext cx="571196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202CAD-E848-4A4D-A75E-ACCDBF3CFEC8}"/>
              </a:ext>
            </a:extLst>
          </p:cNvPr>
          <p:cNvSpPr/>
          <p:nvPr/>
        </p:nvSpPr>
        <p:spPr>
          <a:xfrm>
            <a:off x="29980" y="39379"/>
            <a:ext cx="6066020" cy="15889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4AEFF-4EE7-4DD8-B04C-C82359B8B895}"/>
              </a:ext>
            </a:extLst>
          </p:cNvPr>
          <p:cNvSpPr/>
          <p:nvPr/>
        </p:nvSpPr>
        <p:spPr>
          <a:xfrm>
            <a:off x="29980" y="1686393"/>
            <a:ext cx="6066020" cy="50741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াগুরা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FE076-D2D2-4486-B010-014354146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435"/>
            <a:ext cx="5986072" cy="66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1FBF65-54E7-4195-BC9F-DB83AEE678D6}"/>
              </a:ext>
            </a:extLst>
          </p:cNvPr>
          <p:cNvSpPr/>
          <p:nvPr/>
        </p:nvSpPr>
        <p:spPr>
          <a:xfrm>
            <a:off x="232229" y="174171"/>
            <a:ext cx="11727542" cy="17295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8DC48-511F-4000-A87D-DCF8F4723F43}"/>
              </a:ext>
            </a:extLst>
          </p:cNvPr>
          <p:cNvSpPr/>
          <p:nvPr/>
        </p:nvSpPr>
        <p:spPr>
          <a:xfrm>
            <a:off x="232229" y="1903750"/>
            <a:ext cx="6703219" cy="478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পাঠশিরোনাম-ভারত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(১৫২৬-১৮৫৮)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 -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54853-AA04-42E9-9986-12D4D79A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48" y="1961804"/>
            <a:ext cx="5024324" cy="47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991B15-9E6F-4F70-B87A-2BBA1EEC6F13}"/>
              </a:ext>
            </a:extLst>
          </p:cNvPr>
          <p:cNvSpPr/>
          <p:nvPr/>
        </p:nvSpPr>
        <p:spPr>
          <a:xfrm>
            <a:off x="174171" y="174171"/>
            <a:ext cx="11829143" cy="12948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ঠাংশ-সম্রা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6B3A2-111E-43C8-B526-E627613555EB}"/>
              </a:ext>
            </a:extLst>
          </p:cNvPr>
          <p:cNvSpPr/>
          <p:nvPr/>
        </p:nvSpPr>
        <p:spPr>
          <a:xfrm>
            <a:off x="174170" y="1469037"/>
            <a:ext cx="11843659" cy="2863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১৫৩০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কন্দাহার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মেওয়া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ভ্রাতাগ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B35222-1EC7-4171-B10B-CC471E8D2F67}"/>
              </a:ext>
            </a:extLst>
          </p:cNvPr>
          <p:cNvSpPr/>
          <p:nvPr/>
        </p:nvSpPr>
        <p:spPr>
          <a:xfrm>
            <a:off x="174170" y="4452080"/>
            <a:ext cx="11843659" cy="22317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রাধিকা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41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1B497F-0F08-4724-A8D3-7E3D2F6AA04B}"/>
              </a:ext>
            </a:extLst>
          </p:cNvPr>
          <p:cNvSpPr/>
          <p:nvPr/>
        </p:nvSpPr>
        <p:spPr>
          <a:xfrm>
            <a:off x="174171" y="228600"/>
            <a:ext cx="11843658" cy="6411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শেরশাহের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001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9B3BD8-4183-41C2-BADB-A7D0474445FF}"/>
              </a:ext>
            </a:extLst>
          </p:cNvPr>
          <p:cNvSpPr/>
          <p:nvPr/>
        </p:nvSpPr>
        <p:spPr>
          <a:xfrm>
            <a:off x="4859628" y="2765709"/>
            <a:ext cx="2410216" cy="22536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</a:t>
            </a:r>
            <a:r>
              <a:rPr lang="as-IN" sz="2800" dirty="0"/>
              <a:t>য়</a:t>
            </a:r>
            <a:endParaRPr lang="en-US" sz="2800" dirty="0"/>
          </a:p>
          <a:p>
            <a:pPr algn="ctr"/>
            <a:r>
              <a:rPr lang="en-US" sz="2800" dirty="0" err="1"/>
              <a:t>সম্রাট</a:t>
            </a:r>
            <a:r>
              <a:rPr lang="en-US" sz="2800" dirty="0"/>
              <a:t> </a:t>
            </a:r>
            <a:r>
              <a:rPr lang="en-US" sz="2800" dirty="0" err="1"/>
              <a:t>হুমায়ুন</a:t>
            </a:r>
            <a:r>
              <a:rPr lang="en-US" sz="2800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4059F-C41E-4DD2-A146-2555B2BD0DE1}"/>
              </a:ext>
            </a:extLst>
          </p:cNvPr>
          <p:cNvSpPr/>
          <p:nvPr/>
        </p:nvSpPr>
        <p:spPr>
          <a:xfrm>
            <a:off x="3672590" y="134912"/>
            <a:ext cx="4766872" cy="10942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B97328-6C74-4A87-BFE5-B1472796FE13}"/>
              </a:ext>
            </a:extLst>
          </p:cNvPr>
          <p:cNvSpPr/>
          <p:nvPr/>
        </p:nvSpPr>
        <p:spPr>
          <a:xfrm>
            <a:off x="5471411" y="1259931"/>
            <a:ext cx="1293504" cy="14491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as-IN" dirty="0"/>
              <a:t>জ</a:t>
            </a:r>
            <a:r>
              <a:rPr lang="en-US" dirty="0" err="1"/>
              <a:t>ন্ম</a:t>
            </a:r>
            <a:r>
              <a:rPr lang="en-US" dirty="0"/>
              <a:t> -১৫০৮ </a:t>
            </a:r>
            <a:r>
              <a:rPr lang="en-US" dirty="0" err="1"/>
              <a:t>কাবুল</a:t>
            </a:r>
            <a:r>
              <a:rPr lang="en-US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30D7C4-F00D-4867-901A-11DCA59A8FDE}"/>
              </a:ext>
            </a:extLst>
          </p:cNvPr>
          <p:cNvSpPr/>
          <p:nvPr/>
        </p:nvSpPr>
        <p:spPr>
          <a:xfrm rot="19685284">
            <a:off x="4050341" y="1481461"/>
            <a:ext cx="1311410" cy="15685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মৃত্যু</a:t>
            </a:r>
            <a:r>
              <a:rPr lang="en-US" dirty="0"/>
              <a:t> ১৫৫৬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04CE2-7F2D-4760-915D-4BFF2C6E4714}"/>
              </a:ext>
            </a:extLst>
          </p:cNvPr>
          <p:cNvSpPr/>
          <p:nvPr/>
        </p:nvSpPr>
        <p:spPr>
          <a:xfrm>
            <a:off x="7433430" y="2910100"/>
            <a:ext cx="1751721" cy="12599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3ECD83-3CCC-4A0F-A330-C7D3868B5C0D}"/>
              </a:ext>
            </a:extLst>
          </p:cNvPr>
          <p:cNvSpPr/>
          <p:nvPr/>
        </p:nvSpPr>
        <p:spPr>
          <a:xfrm rot="1019891">
            <a:off x="7168523" y="4216961"/>
            <a:ext cx="1760119" cy="131538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E524C0-2157-411A-88D0-3BD3C7B6FA03}"/>
              </a:ext>
            </a:extLst>
          </p:cNvPr>
          <p:cNvSpPr/>
          <p:nvPr/>
        </p:nvSpPr>
        <p:spPr>
          <a:xfrm>
            <a:off x="2962082" y="2795111"/>
            <a:ext cx="1713583" cy="13153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১৫৩০-৪০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১৫৫৫-৫৬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367AA6-563C-4673-959E-535BF60FE6E9}"/>
              </a:ext>
            </a:extLst>
          </p:cNvPr>
          <p:cNvSpPr/>
          <p:nvPr/>
        </p:nvSpPr>
        <p:spPr>
          <a:xfrm rot="20341088">
            <a:off x="3120063" y="4231932"/>
            <a:ext cx="1903751" cy="1334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85E1D-80A5-4A85-A0DA-DA1C5AD54BD2}"/>
              </a:ext>
            </a:extLst>
          </p:cNvPr>
          <p:cNvSpPr/>
          <p:nvPr/>
        </p:nvSpPr>
        <p:spPr>
          <a:xfrm rot="1445304">
            <a:off x="4574177" y="5038259"/>
            <a:ext cx="1361684" cy="17561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AB4874-E4FD-42A9-AF69-FA7CFDA64D08}"/>
              </a:ext>
            </a:extLst>
          </p:cNvPr>
          <p:cNvSpPr/>
          <p:nvPr/>
        </p:nvSpPr>
        <p:spPr>
          <a:xfrm rot="20270069">
            <a:off x="6163690" y="5044373"/>
            <a:ext cx="1424065" cy="16935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ভাগ্যবান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92165B-4905-40CA-983B-61446B0F058F}"/>
              </a:ext>
            </a:extLst>
          </p:cNvPr>
          <p:cNvSpPr/>
          <p:nvPr/>
        </p:nvSpPr>
        <p:spPr>
          <a:xfrm rot="1599386">
            <a:off x="6844463" y="1430445"/>
            <a:ext cx="1267876" cy="16954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7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2EFBFF-1BCD-4BE7-AD09-F94BC47578CC}"/>
              </a:ext>
            </a:extLst>
          </p:cNvPr>
          <p:cNvSpPr/>
          <p:nvPr/>
        </p:nvSpPr>
        <p:spPr>
          <a:xfrm>
            <a:off x="217714" y="174170"/>
            <a:ext cx="11800115" cy="6473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১৫৩১ 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বুন্দেল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কালিঞ্জর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ছাকছি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১৫৩৫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মান্দাসোর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র্তুগিজদের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৮খ্রীঃ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ুটহী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দ’।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আমোদে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ৌনপুর,ও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কনৌজ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1FAFC2-5CF9-4521-9331-D02D83B80C85}"/>
              </a:ext>
            </a:extLst>
          </p:cNvPr>
          <p:cNvSpPr/>
          <p:nvPr/>
        </p:nvSpPr>
        <p:spPr>
          <a:xfrm>
            <a:off x="217714" y="210457"/>
            <a:ext cx="4117299" cy="44196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শেরশাহের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AA4B36-6EE8-42A4-9156-E370054FF489}"/>
              </a:ext>
            </a:extLst>
          </p:cNvPr>
          <p:cNvSpPr/>
          <p:nvPr/>
        </p:nvSpPr>
        <p:spPr>
          <a:xfrm>
            <a:off x="149901" y="159657"/>
            <a:ext cx="11892198" cy="65559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রওনা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পথিমধ্যে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কনৌজ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১৫৪০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শেরশাহ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অবতীর্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53482B-3297-4680-BC9A-93FF25235424}"/>
              </a:ext>
            </a:extLst>
          </p:cNvPr>
          <p:cNvSpPr/>
          <p:nvPr/>
        </p:nvSpPr>
        <p:spPr>
          <a:xfrm>
            <a:off x="269822" y="3601386"/>
            <a:ext cx="2548328" cy="5096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6F2628-5F12-4B28-98CE-94CC8DC92437}"/>
              </a:ext>
            </a:extLst>
          </p:cNvPr>
          <p:cNvSpPr/>
          <p:nvPr/>
        </p:nvSpPr>
        <p:spPr>
          <a:xfrm>
            <a:off x="269822" y="284813"/>
            <a:ext cx="2473378" cy="509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চৌসার</a:t>
            </a:r>
            <a:r>
              <a:rPr lang="en-US" sz="3600" dirty="0"/>
              <a:t> </a:t>
            </a:r>
            <a:r>
              <a:rPr lang="en-US" sz="3600" dirty="0" err="1"/>
              <a:t>যুদ্ধ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1728</Words>
  <Application>Microsoft Office PowerPoint</Application>
  <PresentationFormat>Widescreen</PresentationFormat>
  <Paragraphs>87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JAKIR-MAGURA</dc:creator>
  <cp:lastModifiedBy>Zakir</cp:lastModifiedBy>
  <cp:revision>93</cp:revision>
  <dcterms:created xsi:type="dcterms:W3CDTF">2020-02-03T03:34:07Z</dcterms:created>
  <dcterms:modified xsi:type="dcterms:W3CDTF">2020-06-09T10:02:26Z</dcterms:modified>
</cp:coreProperties>
</file>