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70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152400"/>
            <a:ext cx="5334000" cy="1905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67000"/>
            <a:ext cx="44196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1000"/>
            <a:ext cx="4038600" cy="40386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381000"/>
            <a:ext cx="4308764" cy="4038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3181" y="5181600"/>
            <a:ext cx="4308764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1718" y="5181600"/>
            <a:ext cx="4308764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09254" y="152400"/>
            <a:ext cx="6386945" cy="2362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762000" y="2971800"/>
            <a:ext cx="8001000" cy="3352800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3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9466"/>
            <a:ext cx="3657600" cy="2177534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89466"/>
            <a:ext cx="3886200" cy="2177534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2"/>
          <a:stretch/>
        </p:blipFill>
        <p:spPr>
          <a:xfrm>
            <a:off x="2133600" y="2819400"/>
            <a:ext cx="4572000" cy="1752600"/>
          </a:xfrm>
          <a:prstGeom prst="rect">
            <a:avLst/>
          </a:prstGeom>
        </p:spPr>
      </p:pic>
      <p:sp>
        <p:nvSpPr>
          <p:cNvPr id="9" name="Bevel 8"/>
          <p:cNvSpPr/>
          <p:nvPr/>
        </p:nvSpPr>
        <p:spPr>
          <a:xfrm>
            <a:off x="304800" y="4724400"/>
            <a:ext cx="3657600" cy="1905000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2000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৭০০০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953000" y="4651663"/>
            <a:ext cx="3886200" cy="2050473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২০১৫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৪৪০০০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2667000"/>
            <a:ext cx="533400" cy="5334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172200" y="2667000"/>
            <a:ext cx="533400" cy="609600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5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2280" y="3200400"/>
            <a:ext cx="2209801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ভবিষ্যত মূল্য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FV)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2895600" y="2971800"/>
            <a:ext cx="1143000" cy="1371600"/>
          </a:xfrm>
          <a:prstGeom prst="mathEqual">
            <a:avLst>
              <a:gd name="adj1" fmla="val 23520"/>
              <a:gd name="adj2" fmla="val 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6309" y="2781300"/>
            <a:ext cx="45720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বর্তমান মূল্য(১+সুদের  হার)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36427" y="2971800"/>
            <a:ext cx="11430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বাৎসরিক মেয়াদ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1219200" y="76200"/>
            <a:ext cx="6934200" cy="243840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ভবিষ্যত মূল্য নির্ণয়ের সূত্র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838200" y="4876800"/>
            <a:ext cx="7467600" cy="17526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FV = PV(1+i)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9395" y="5084618"/>
            <a:ext cx="57842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n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524000" y="228600"/>
            <a:ext cx="6324600" cy="167640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438400"/>
            <a:ext cx="8229600" cy="411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itchFamily="2" charset="2"/>
              <a:buChar char="q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0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381000"/>
            <a:ext cx="5715000" cy="2133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57200" y="3276600"/>
            <a:ext cx="7848600" cy="33528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noaction" highlightClick="1"/>
          </p:cNvPr>
          <p:cNvSpPr/>
          <p:nvPr/>
        </p:nvSpPr>
        <p:spPr>
          <a:xfrm>
            <a:off x="1600200" y="152400"/>
            <a:ext cx="5368636" cy="2743200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3581400"/>
            <a:ext cx="8305800" cy="2819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৬০,০০০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914400" y="152400"/>
            <a:ext cx="7010400" cy="20574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86106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4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590800" y="76200"/>
            <a:ext cx="6019800" cy="213360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362200"/>
            <a:ext cx="8534400" cy="434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আরিফ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স্কুল,যশোর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সেনানিবাস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 নং  ০১৯১১-৪৪৫০৮৪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Email:arifbdfinance@gmai.com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307"/>
            <a:ext cx="1680908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9488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914400" y="2743200"/>
            <a:ext cx="7543800" cy="3810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৪০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14400" y="228600"/>
            <a:ext cx="6858000" cy="23622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426720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6200"/>
            <a:ext cx="41148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42672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76600"/>
            <a:ext cx="4114800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611582"/>
            <a:ext cx="426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611582"/>
            <a:ext cx="3657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6109854"/>
            <a:ext cx="4114800" cy="5957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6109855"/>
            <a:ext cx="3962400" cy="5957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46018" y="284018"/>
            <a:ext cx="6705600" cy="2209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838200" y="3048000"/>
            <a:ext cx="7696200" cy="2819400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1143000" y="228600"/>
            <a:ext cx="6705600" cy="2133600"/>
          </a:xfrm>
          <a:prstGeom prst="doubleWave">
            <a:avLst>
              <a:gd name="adj1" fmla="val 6250"/>
              <a:gd name="adj2" fmla="val 708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--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28600" y="2667000"/>
            <a:ext cx="8763000" cy="39624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ধারণা</a:t>
            </a:r>
          </a:p>
          <a:p>
            <a:r>
              <a:rPr lang="bn-BD" sz="360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বের করতে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534400" cy="403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4419600"/>
            <a:ext cx="411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২০15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12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4419600"/>
            <a:ext cx="411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২০১9সালে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22লক্ষ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7273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5"/>
              <p:cNvSpPr txBox="1"/>
              <p:nvPr/>
            </p:nvSpPr>
            <p:spPr>
              <a:xfrm>
                <a:off x="1758183" y="1443965"/>
                <a:ext cx="4353636" cy="1284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𝑃𝑉</m:t>
                      </m:r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  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𝐹𝑉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   (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𝑟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)</m:t>
                          </m:r>
                          <m:sPre>
                            <m:sPrePr>
                              <m:ctrlPr>
                                <a:rPr lang="en-US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𝑛</m:t>
                              </m:r>
                            </m:sup>
                            <m:e/>
                          </m:sPre>
                        </m:den>
                      </m:f>
                    </m:oMath>
                  </m:oMathPara>
                </a14:m>
                <a:endParaRPr lang="en-US" sz="3600" b="0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183" y="1443965"/>
                <a:ext cx="4353636" cy="12840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7"/>
          <p:cNvSpPr txBox="1"/>
          <p:nvPr/>
        </p:nvSpPr>
        <p:spPr>
          <a:xfrm>
            <a:off x="2057400" y="3070171"/>
            <a:ext cx="5254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Pv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।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1758184" y="3949749"/>
            <a:ext cx="5133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Fv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অর্থের ভ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বিষ্যত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।</a:t>
            </a:r>
          </a:p>
          <a:p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2057400" y="4549914"/>
            <a:ext cx="3234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সুদের হার ।</a:t>
            </a:r>
          </a:p>
        </p:txBody>
      </p:sp>
      <p:sp>
        <p:nvSpPr>
          <p:cNvPr id="6" name="TextBox 10"/>
          <p:cNvSpPr txBox="1"/>
          <p:nvPr/>
        </p:nvSpPr>
        <p:spPr>
          <a:xfrm>
            <a:off x="1758183" y="5257800"/>
            <a:ext cx="5627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n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বাৎসরিক </a:t>
            </a:r>
            <a:r>
              <a:rPr lang="bn-BD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 বা  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 ।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48545" y="304800"/>
            <a:ext cx="5867400" cy="9105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297848"/>
            <a:ext cx="1524000" cy="8603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1143000" y="304800"/>
            <a:ext cx="6705600" cy="1828800"/>
          </a:xfrm>
          <a:prstGeom prst="ellipse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2438400"/>
            <a:ext cx="8382000" cy="38862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6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322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hp</cp:lastModifiedBy>
  <cp:revision>63</cp:revision>
  <dcterms:created xsi:type="dcterms:W3CDTF">2006-08-16T00:00:00Z</dcterms:created>
  <dcterms:modified xsi:type="dcterms:W3CDTF">2020-06-09T09:23:00Z</dcterms:modified>
</cp:coreProperties>
</file>