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62" r:id="rId9"/>
    <p:sldId id="287" r:id="rId10"/>
    <p:sldId id="263" r:id="rId11"/>
    <p:sldId id="294" r:id="rId12"/>
    <p:sldId id="264" r:id="rId13"/>
    <p:sldId id="277" r:id="rId14"/>
    <p:sldId id="292" r:id="rId15"/>
    <p:sldId id="279" r:id="rId16"/>
    <p:sldId id="295" r:id="rId17"/>
    <p:sldId id="293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65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1:04:34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1722" b="30925"/>
          <a:stretch/>
        </p:blipFill>
        <p:spPr>
          <a:xfrm>
            <a:off x="549647" y="490034"/>
            <a:ext cx="11149294" cy="578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7" y="1255558"/>
            <a:ext cx="11055163" cy="454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1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3772" b="6821"/>
          <a:stretch/>
        </p:blipFill>
        <p:spPr bwMode="auto">
          <a:xfrm>
            <a:off x="551330" y="537882"/>
            <a:ext cx="10921004" cy="5755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3075" r="2346" b="5406"/>
          <a:stretch/>
        </p:blipFill>
        <p:spPr bwMode="auto">
          <a:xfrm>
            <a:off x="686049" y="585195"/>
            <a:ext cx="10786284" cy="5654240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1788460"/>
            <a:ext cx="10938933" cy="42736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bn-BD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আকাইদের পরিচয় ও সংখ্যা লিখ।</a:t>
            </a:r>
            <a:endParaRPr lang="en-US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8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579"/>
            <a:ext cx="11174506" cy="481902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391334" y="3235261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91334" y="5224929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845232"/>
            <a:ext cx="11066929" cy="452867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955675" y="5750859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7"/>
          <a:stretch/>
        </p:blipFill>
        <p:spPr>
          <a:xfrm>
            <a:off x="485837" y="4338656"/>
            <a:ext cx="10999693" cy="2275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666"/>
          <a:stretch/>
        </p:blipFill>
        <p:spPr>
          <a:xfrm>
            <a:off x="492556" y="1591732"/>
            <a:ext cx="11066930" cy="274692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733800" y="3235261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18410" y="6183909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6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1530"/>
            <a:ext cx="11214847" cy="41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8" y="497541"/>
            <a:ext cx="11134165" cy="58629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আকাইদ</a:t>
            </a:r>
          </a:p>
          <a:p>
            <a:pPr algn="ctr"/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ও দ্বিতীয় পাঠ </a:t>
            </a:r>
          </a:p>
          <a:p>
            <a:pPr algn="ctr"/>
            <a:r>
              <a:rPr lang="bn-BD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694329"/>
            <a:ext cx="3657598" cy="448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694329"/>
            <a:ext cx="3951194" cy="448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694329"/>
            <a:ext cx="3568465" cy="4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0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600"/>
                            </p:stCondLst>
                            <p:childTnLst>
                              <p:par>
                                <p:cTn id="6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6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600"/>
                            </p:stCondLst>
                            <p:childTnLst>
                              <p:par>
                                <p:cTn id="7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আকাইদ</a:t>
            </a:r>
            <a:endParaRPr lang="en-US" sz="28700" b="1" spc="50" dirty="0">
              <a:ln w="13500">
                <a:solidFill>
                  <a:srgbClr val="FF0000"/>
                </a:solidFill>
                <a:prstDash val="solid"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***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সহিহ আকিদার সুফল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***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ভ্রান্ত আকিদার কুফল বলতে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3451537" y="50227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***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আকাইদের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0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9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90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3" y="644829"/>
            <a:ext cx="11109793" cy="555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" y="564776"/>
            <a:ext cx="11169463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1:04:36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r="4116"/>
          <a:stretch/>
        </p:blipFill>
        <p:spPr>
          <a:xfrm>
            <a:off x="470648" y="497541"/>
            <a:ext cx="11066928" cy="5741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568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1685</TotalTime>
  <Words>385</Words>
  <Application>Microsoft Office PowerPoint</Application>
  <PresentationFormat>Custom</PresentationFormat>
  <Paragraphs>116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Main Event</vt:lpstr>
      <vt:lpstr>স্বাগতম</vt:lpstr>
      <vt:lpstr>PowerPoint Presentation</vt:lpstr>
      <vt:lpstr>PowerPoint Presentation</vt:lpstr>
      <vt:lpstr>নিচের ছবিটি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242</cp:revision>
  <dcterms:created xsi:type="dcterms:W3CDTF">2017-09-07T18:02:12Z</dcterms:created>
  <dcterms:modified xsi:type="dcterms:W3CDTF">2019-12-23T07:06:52Z</dcterms:modified>
</cp:coreProperties>
</file>