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8" r:id="rId12"/>
    <p:sldId id="270" r:id="rId13"/>
    <p:sldId id="267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763000" cy="52578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28600" y="0"/>
            <a:ext cx="8610600" cy="15240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শুভ</a:t>
            </a:r>
            <a:r>
              <a:rPr lang="en-US" sz="4800" dirty="0" smtClean="0"/>
              <a:t> </a:t>
            </a:r>
            <a:r>
              <a:rPr lang="en-US" sz="4800" dirty="0" err="1" smtClean="0"/>
              <a:t>সকাল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বন্ধুরা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spd="slow" advTm="13000">
    <p:wedge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533400"/>
            <a:ext cx="8534400" cy="60198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সমাজে</a:t>
            </a:r>
            <a:r>
              <a:rPr lang="en-US" sz="6000" dirty="0" smtClean="0"/>
              <a:t> </a:t>
            </a:r>
            <a:r>
              <a:rPr lang="en-US" sz="6000" dirty="0" err="1" smtClean="0"/>
              <a:t>উত্তম</a:t>
            </a:r>
            <a:r>
              <a:rPr lang="en-US" sz="6000" dirty="0" smtClean="0"/>
              <a:t> </a:t>
            </a:r>
            <a:r>
              <a:rPr lang="en-US" sz="6000" dirty="0" err="1" smtClean="0"/>
              <a:t>চরিত্রবান</a:t>
            </a:r>
            <a:r>
              <a:rPr lang="en-US" sz="6000" dirty="0" smtClean="0"/>
              <a:t> </a:t>
            </a:r>
            <a:r>
              <a:rPr lang="en-US" sz="6000" dirty="0" err="1" smtClean="0"/>
              <a:t>ব্যক্তির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অনেক</a:t>
            </a:r>
            <a:r>
              <a:rPr lang="en-US" sz="6000" dirty="0" smtClean="0"/>
              <a:t> </a:t>
            </a:r>
            <a:r>
              <a:rPr lang="en-US" sz="6000" dirty="0" err="1" smtClean="0"/>
              <a:t>প্রভাব</a:t>
            </a:r>
            <a:r>
              <a:rPr lang="en-US" sz="6000" dirty="0" smtClean="0"/>
              <a:t> </a:t>
            </a:r>
            <a:r>
              <a:rPr lang="en-US" sz="6000" dirty="0" err="1" smtClean="0"/>
              <a:t>রয়েছে</a:t>
            </a:r>
            <a:r>
              <a:rPr lang="en-US" sz="6000" dirty="0" smtClean="0"/>
              <a:t> , </a:t>
            </a:r>
            <a:r>
              <a:rPr lang="en-US" sz="6000" dirty="0" err="1" smtClean="0"/>
              <a:t>যা</a:t>
            </a:r>
            <a:r>
              <a:rPr lang="en-US" sz="6000" dirty="0" smtClean="0"/>
              <a:t> </a:t>
            </a:r>
            <a:r>
              <a:rPr lang="en-US" sz="6000" dirty="0" err="1" smtClean="0"/>
              <a:t>বলে</a:t>
            </a:r>
            <a:r>
              <a:rPr lang="en-US" sz="6000" dirty="0" smtClean="0"/>
              <a:t> </a:t>
            </a:r>
            <a:r>
              <a:rPr lang="en-US" sz="6000" dirty="0" err="1" smtClean="0"/>
              <a:t>শেষ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করা</a:t>
            </a:r>
            <a:r>
              <a:rPr lang="en-US" sz="6000" dirty="0" smtClean="0"/>
              <a:t> </a:t>
            </a:r>
            <a:r>
              <a:rPr lang="en-US" sz="6000" dirty="0" err="1" smtClean="0"/>
              <a:t>যাবেনা</a:t>
            </a:r>
            <a:r>
              <a:rPr lang="en-US" sz="6000" dirty="0" smtClean="0"/>
              <a:t> । </a:t>
            </a:r>
          </a:p>
          <a:p>
            <a:pPr algn="ctr"/>
            <a:r>
              <a:rPr lang="en-US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ransition spd="slow" advTm="29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447800"/>
            <a:ext cx="7619999" cy="4267200"/>
          </a:xfrm>
          <a:prstGeom prst="rect">
            <a:avLst/>
          </a:prstGeom>
        </p:spPr>
      </p:pic>
    </p:spTree>
  </p:cSld>
  <p:clrMapOvr>
    <a:masterClrMapping/>
  </p:clrMapOvr>
  <p:transition spd="slow" advTm="32000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057400" y="381000"/>
            <a:ext cx="5638800" cy="1371600"/>
          </a:xfrm>
          <a:prstGeom prst="wedgeRoundRectCallou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914400" y="2590800"/>
            <a:ext cx="7620000" cy="3505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কোন</a:t>
            </a:r>
            <a:r>
              <a:rPr lang="en-US" sz="5400" dirty="0" smtClean="0"/>
              <a:t> </a:t>
            </a:r>
            <a:r>
              <a:rPr lang="en-US" sz="5400" dirty="0" err="1" smtClean="0"/>
              <a:t>ধরনের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চরিত্র</a:t>
            </a:r>
            <a:r>
              <a:rPr lang="en-US" sz="5400" dirty="0" smtClean="0"/>
              <a:t> </a:t>
            </a:r>
            <a:r>
              <a:rPr lang="en-US" sz="5400" dirty="0" err="1" smtClean="0"/>
              <a:t>বান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ব্যক্তিকে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সবাই</a:t>
            </a:r>
            <a:r>
              <a:rPr lang="en-US" sz="5400" dirty="0" smtClean="0"/>
              <a:t> </a:t>
            </a:r>
            <a:r>
              <a:rPr lang="en-US" sz="5400" dirty="0" err="1" smtClean="0"/>
              <a:t>ভালবাসে</a:t>
            </a:r>
            <a:r>
              <a:rPr lang="en-US" sz="5400" dirty="0" smtClean="0"/>
              <a:t> । </a:t>
            </a:r>
            <a:endParaRPr lang="en-US" sz="5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6068935" cy="4038600"/>
          </a:xfrm>
          <a:prstGeom prst="rect">
            <a:avLst/>
          </a:prstGeom>
        </p:spPr>
      </p:pic>
    </p:spTree>
  </p:cSld>
  <p:clrMapOvr>
    <a:masterClrMapping/>
  </p:clrMapOvr>
  <p:transition spd="slow" advTm="30000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47800" y="609600"/>
            <a:ext cx="7010400" cy="1981200"/>
          </a:xfrm>
          <a:prstGeom prst="wedgeRoundRectCallou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Hexagon 2"/>
          <p:cNvSpPr/>
          <p:nvPr/>
        </p:nvSpPr>
        <p:spPr>
          <a:xfrm>
            <a:off x="990600" y="3505200"/>
            <a:ext cx="7696200" cy="22860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উত্তম</a:t>
            </a:r>
            <a:r>
              <a:rPr lang="en-US" dirty="0" smtClean="0"/>
              <a:t> </a:t>
            </a:r>
            <a:r>
              <a:rPr lang="en-US" dirty="0" err="1" smtClean="0"/>
              <a:t>আখলাকের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করনীয়</a:t>
            </a:r>
            <a:r>
              <a:rPr lang="en-US" dirty="0" smtClean="0"/>
              <a:t> ? </a:t>
            </a:r>
            <a:endParaRPr lang="en-US" dirty="0"/>
          </a:p>
        </p:txBody>
      </p:sp>
    </p:spTree>
  </p:cSld>
  <p:clrMapOvr>
    <a:masterClrMapping/>
  </p:clrMapOvr>
  <p:transition spd="slow" advTm="24000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09600"/>
            <a:ext cx="7315200" cy="5791200"/>
          </a:xfrm>
          <a:prstGeom prst="rect">
            <a:avLst/>
          </a:prstGeom>
        </p:spPr>
      </p:pic>
    </p:spTree>
  </p:cSld>
  <p:clrMapOvr>
    <a:masterClrMapping/>
  </p:clrMapOvr>
  <p:transition spd="slow" advTm="76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6248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বাড়ীর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3" name="Picture 2" descr="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09800"/>
            <a:ext cx="4809345" cy="3200400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304800" y="5638800"/>
            <a:ext cx="8458200" cy="990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তোমার</a:t>
            </a:r>
            <a:r>
              <a:rPr lang="en-US" dirty="0" smtClean="0"/>
              <a:t> </a:t>
            </a:r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পাশের</a:t>
            </a:r>
            <a:r>
              <a:rPr lang="en-US" dirty="0" smtClean="0"/>
              <a:t> </a:t>
            </a:r>
            <a:r>
              <a:rPr lang="en-US" dirty="0" err="1" smtClean="0"/>
              <a:t>উত্তম</a:t>
            </a:r>
            <a:r>
              <a:rPr lang="en-US" dirty="0" smtClean="0"/>
              <a:t> </a:t>
            </a:r>
            <a:r>
              <a:rPr lang="en-US" dirty="0" err="1" smtClean="0"/>
              <a:t>চরিত্র</a:t>
            </a:r>
            <a:r>
              <a:rPr lang="en-US" dirty="0" smtClean="0"/>
              <a:t> </a:t>
            </a:r>
            <a:r>
              <a:rPr lang="en-US" dirty="0" err="1" smtClean="0"/>
              <a:t>বান</a:t>
            </a:r>
            <a:r>
              <a:rPr lang="en-US" dirty="0" smtClean="0"/>
              <a:t> </a:t>
            </a:r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কাজকর্ম</a:t>
            </a:r>
            <a:r>
              <a:rPr lang="en-US" dirty="0" smtClean="0"/>
              <a:t> </a:t>
            </a:r>
            <a:r>
              <a:rPr lang="en-US" dirty="0" err="1" smtClean="0"/>
              <a:t>লিখে</a:t>
            </a:r>
            <a:r>
              <a:rPr lang="en-US" dirty="0" smtClean="0"/>
              <a:t> </a:t>
            </a:r>
            <a:r>
              <a:rPr lang="en-US" dirty="0" err="1" smtClean="0"/>
              <a:t>আনবে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spd="slow" advTm="26000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825692" cy="41148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57200" y="4800600"/>
            <a:ext cx="8305800" cy="16764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ধন্যবাদ</a:t>
            </a:r>
            <a:r>
              <a:rPr lang="en-US" sz="7200" dirty="0" smtClean="0"/>
              <a:t> </a:t>
            </a:r>
            <a:endParaRPr lang="en-US" sz="7200" dirty="0"/>
          </a:p>
        </p:txBody>
      </p:sp>
    </p:spTree>
  </p:cSld>
  <p:clrMapOvr>
    <a:masterClrMapping/>
  </p:clrMapOvr>
  <p:transition advTm="38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143000"/>
            <a:ext cx="3429000" cy="5410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</a:p>
          <a:p>
            <a:pPr algn="ctr"/>
            <a:r>
              <a:rPr lang="en-US" sz="2800" dirty="0" err="1" smtClean="0"/>
              <a:t>নাম</a:t>
            </a:r>
            <a:r>
              <a:rPr lang="en-US" sz="2800" dirty="0" smtClean="0"/>
              <a:t>- </a:t>
            </a:r>
            <a:r>
              <a:rPr lang="en-US" sz="2800" dirty="0" err="1" smtClean="0"/>
              <a:t>গোলাম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ফারুক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দত্তেরচর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পুরান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বাট্টাজোড়</a:t>
            </a:r>
            <a:r>
              <a:rPr lang="en-US" sz="2800" dirty="0" smtClean="0"/>
              <a:t> </a:t>
            </a:r>
            <a:r>
              <a:rPr lang="en-US" sz="2800" dirty="0" err="1" smtClean="0"/>
              <a:t>মীর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কামাল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হোসেন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দাখিল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মাদ্রাসা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মোবাইল</a:t>
            </a:r>
            <a:r>
              <a:rPr lang="en-US" sz="2800" dirty="0" smtClean="0"/>
              <a:t>- 01918564472</a:t>
            </a:r>
          </a:p>
          <a:p>
            <a:pPr algn="ctr"/>
            <a:r>
              <a:rPr lang="en-US" sz="2800" dirty="0" err="1" smtClean="0"/>
              <a:t>মেইল</a:t>
            </a:r>
            <a:r>
              <a:rPr lang="en-US" sz="2800" dirty="0" smtClean="0"/>
              <a:t>-glm.farukict@gmail.com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1143000"/>
            <a:ext cx="3505200" cy="5410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r>
              <a:rPr lang="en-US" sz="4800" dirty="0" smtClean="0"/>
              <a:t> </a:t>
            </a:r>
          </a:p>
          <a:p>
            <a:pPr algn="ctr"/>
            <a:r>
              <a:rPr lang="en-US" sz="3200" dirty="0" err="1" smtClean="0"/>
              <a:t>শ্রেনি</a:t>
            </a:r>
            <a:r>
              <a:rPr lang="en-US" sz="3200" dirty="0" smtClean="0"/>
              <a:t> </a:t>
            </a:r>
            <a:r>
              <a:rPr lang="en-US" sz="3200" dirty="0" smtClean="0"/>
              <a:t>– ৩য়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 – </a:t>
            </a:r>
            <a:r>
              <a:rPr lang="en-US" sz="3200" dirty="0" err="1" smtClean="0"/>
              <a:t>পঞ্চম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পাঠ</a:t>
            </a:r>
            <a:r>
              <a:rPr lang="en-US" sz="3200" dirty="0" smtClean="0"/>
              <a:t>- </a:t>
            </a:r>
            <a:r>
              <a:rPr lang="en-US" sz="3200" dirty="0" err="1" smtClean="0"/>
              <a:t>আখলাক</a:t>
            </a:r>
            <a:r>
              <a:rPr lang="en-US" sz="3200" dirty="0" smtClean="0"/>
              <a:t> </a:t>
            </a:r>
            <a:r>
              <a:rPr lang="en-US" sz="3200" dirty="0" smtClean="0"/>
              <a:t> 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সময়</a:t>
            </a:r>
            <a:r>
              <a:rPr lang="en-US" sz="3200" dirty="0" smtClean="0"/>
              <a:t>- ৪০ </a:t>
            </a:r>
            <a:r>
              <a:rPr lang="en-US" sz="3200" dirty="0" err="1" smtClean="0"/>
              <a:t>মিনিট</a:t>
            </a:r>
            <a:r>
              <a:rPr lang="en-US" sz="3200" dirty="0" smtClean="0"/>
              <a:t> </a:t>
            </a:r>
            <a:r>
              <a:rPr lang="en-US" sz="2800" dirty="0" err="1" smtClean="0"/>
              <a:t>তারিখ</a:t>
            </a:r>
            <a:r>
              <a:rPr lang="en-US" sz="2800" dirty="0" smtClean="0"/>
              <a:t>- ০১-০৩-২০২০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6" name="Picture 5" descr="5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295400"/>
            <a:ext cx="1804737" cy="2286000"/>
          </a:xfrm>
          <a:prstGeom prst="rect">
            <a:avLst/>
          </a:prstGeom>
        </p:spPr>
      </p:pic>
    </p:spTree>
  </p:cSld>
  <p:clrMapOvr>
    <a:masterClrMapping/>
  </p:clrMapOvr>
  <p:transition spd="slow" advTm="1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4354286" cy="2438400"/>
          </a:xfrm>
          <a:prstGeom prst="rect">
            <a:avLst/>
          </a:prstGeom>
        </p:spPr>
      </p:pic>
      <p:pic>
        <p:nvPicPr>
          <p:cNvPr id="3" name="Picture 2" descr="y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914400"/>
            <a:ext cx="3778771" cy="2514600"/>
          </a:xfrm>
          <a:prstGeom prst="rect">
            <a:avLst/>
          </a:prstGeom>
        </p:spPr>
      </p:pic>
      <p:pic>
        <p:nvPicPr>
          <p:cNvPr id="4" name="Picture 3" descr="y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3657600"/>
            <a:ext cx="3962400" cy="2636797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1371600" y="152400"/>
            <a:ext cx="67056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বলতো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কিসের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 advTm="11000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81000" y="457200"/>
            <a:ext cx="8610600" cy="5410200"/>
          </a:xfrm>
          <a:prstGeom prst="irregularSeal2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আখলাক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</p:cSld>
  <p:clrMapOvr>
    <a:masterClrMapping/>
  </p:clrMapOvr>
  <p:transition spd="slow" advTm="31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04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শিক্ষারথীরা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……………… 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1981200"/>
            <a:ext cx="8077200" cy="4419600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আখলাক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 </a:t>
            </a:r>
          </a:p>
          <a:p>
            <a:pPr algn="ctr"/>
            <a:r>
              <a:rPr lang="en-US" sz="4400" dirty="0" err="1" smtClean="0"/>
              <a:t>আকজলাকে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হাসানার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গুরুত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 </a:t>
            </a:r>
          </a:p>
          <a:p>
            <a:pPr algn="ctr"/>
            <a:r>
              <a:rPr lang="en-US" sz="4400" dirty="0" err="1" smtClean="0"/>
              <a:t>আখলাকের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উপকারিতা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 </a:t>
            </a:r>
            <a:endParaRPr lang="en-US" sz="4400" dirty="0"/>
          </a:p>
        </p:txBody>
      </p:sp>
    </p:spTree>
  </p:cSld>
  <p:clrMapOvr>
    <a:masterClrMapping/>
  </p:clrMapOvr>
  <p:transition spd="slow" advTm="66000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458200" cy="63246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আখলাক</a:t>
            </a:r>
            <a:r>
              <a:rPr lang="en-US" sz="4800" dirty="0" smtClean="0"/>
              <a:t> </a:t>
            </a:r>
            <a:r>
              <a:rPr lang="en-US" sz="4800" dirty="0" err="1" smtClean="0"/>
              <a:t>শব্দটি</a:t>
            </a:r>
            <a:r>
              <a:rPr lang="en-US" sz="4800" dirty="0" smtClean="0"/>
              <a:t> </a:t>
            </a:r>
            <a:r>
              <a:rPr lang="en-US" sz="4800" dirty="0" err="1" smtClean="0"/>
              <a:t>আরবী</a:t>
            </a:r>
            <a:r>
              <a:rPr lang="en-US" sz="4800" dirty="0" smtClean="0"/>
              <a:t>  </a:t>
            </a:r>
            <a:r>
              <a:rPr lang="en-US" sz="4800" dirty="0" err="1" smtClean="0"/>
              <a:t>এর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</a:t>
            </a:r>
            <a:r>
              <a:rPr lang="en-US" sz="4800" dirty="0" err="1" smtClean="0"/>
              <a:t>হলো</a:t>
            </a:r>
            <a:r>
              <a:rPr lang="en-US" sz="4800" dirty="0" smtClean="0"/>
              <a:t> –</a:t>
            </a:r>
            <a:r>
              <a:rPr lang="en-US" sz="4800" dirty="0" err="1" smtClean="0"/>
              <a:t>চরিত্র</a:t>
            </a:r>
            <a:r>
              <a:rPr lang="en-US" sz="4800" dirty="0" smtClean="0"/>
              <a:t> </a:t>
            </a:r>
            <a:r>
              <a:rPr lang="en-US" sz="4800" dirty="0" err="1" smtClean="0"/>
              <a:t>আর</a:t>
            </a:r>
            <a:r>
              <a:rPr lang="en-US" sz="4800" dirty="0" smtClean="0"/>
              <a:t> </a:t>
            </a:r>
            <a:r>
              <a:rPr lang="en-US" sz="4800" dirty="0" err="1" smtClean="0"/>
              <a:t>হাসানাহ</a:t>
            </a:r>
            <a:r>
              <a:rPr lang="en-US" sz="4800" dirty="0" smtClean="0"/>
              <a:t> </a:t>
            </a:r>
            <a:r>
              <a:rPr lang="en-US" sz="4800" dirty="0" err="1" smtClean="0"/>
              <a:t>শব্দের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</a:t>
            </a:r>
            <a:r>
              <a:rPr lang="en-US" sz="4800" dirty="0" err="1" smtClean="0"/>
              <a:t>হলো</a:t>
            </a:r>
            <a:r>
              <a:rPr lang="en-US" sz="4800" dirty="0" smtClean="0"/>
              <a:t> –</a:t>
            </a:r>
            <a:r>
              <a:rPr lang="en-US" sz="4800" dirty="0" err="1" smtClean="0"/>
              <a:t>উত্তম</a:t>
            </a:r>
            <a:r>
              <a:rPr lang="en-US" sz="4800" dirty="0" smtClean="0"/>
              <a:t> । 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অতএব</a:t>
            </a:r>
            <a:r>
              <a:rPr lang="en-US" sz="4800" dirty="0" smtClean="0"/>
              <a:t> </a:t>
            </a:r>
            <a:r>
              <a:rPr lang="en-US" sz="4800" dirty="0" err="1" smtClean="0"/>
              <a:t>আখলাকে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হাসানাহ</a:t>
            </a:r>
            <a:r>
              <a:rPr lang="en-US" sz="4800" dirty="0" smtClean="0"/>
              <a:t>  </a:t>
            </a:r>
            <a:r>
              <a:rPr lang="en-US" sz="4800" dirty="0" err="1" smtClean="0"/>
              <a:t>হলো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উত্তম</a:t>
            </a:r>
            <a:r>
              <a:rPr lang="en-US" sz="4800" dirty="0" smtClean="0"/>
              <a:t> </a:t>
            </a:r>
            <a:r>
              <a:rPr lang="en-US" sz="4800" dirty="0" err="1" smtClean="0"/>
              <a:t>চরিত্র</a:t>
            </a:r>
            <a:r>
              <a:rPr lang="en-US" sz="4800" dirty="0" smtClean="0"/>
              <a:t> ।  </a:t>
            </a:r>
          </a:p>
          <a:p>
            <a:pPr algn="ctr"/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advTm="3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458200" cy="64008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সততা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মানব</a:t>
            </a:r>
            <a:r>
              <a:rPr lang="en-US" sz="4000" dirty="0" smtClean="0"/>
              <a:t> </a:t>
            </a:r>
            <a:r>
              <a:rPr lang="en-US" sz="4000" dirty="0" err="1" smtClean="0"/>
              <a:t>চরিত্রের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সবচেযে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উত্তম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গুন</a:t>
            </a:r>
            <a:r>
              <a:rPr lang="en-US" sz="4000" dirty="0" smtClean="0"/>
              <a:t> ।</a:t>
            </a:r>
          </a:p>
          <a:p>
            <a:pPr algn="ctr"/>
            <a:r>
              <a:rPr lang="en-US" sz="4000" dirty="0" err="1" smtClean="0"/>
              <a:t>সততা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সত্যের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উপর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থাকা</a:t>
            </a:r>
            <a:r>
              <a:rPr lang="en-US" sz="4000" dirty="0" smtClean="0"/>
              <a:t> , </a:t>
            </a:r>
            <a:r>
              <a:rPr lang="en-US" sz="4000" dirty="0" err="1" smtClean="0"/>
              <a:t>সত্য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বলা</a:t>
            </a:r>
            <a:r>
              <a:rPr lang="en-US" sz="4000" dirty="0" smtClean="0"/>
              <a:t> ,</a:t>
            </a:r>
            <a:r>
              <a:rPr lang="en-US" sz="4000" dirty="0" err="1" smtClean="0"/>
              <a:t>সুপথে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চলা</a:t>
            </a:r>
            <a:r>
              <a:rPr lang="en-US" sz="4000" dirty="0" smtClean="0"/>
              <a:t> । </a:t>
            </a:r>
            <a:r>
              <a:rPr lang="en-US" sz="4000" dirty="0" err="1" smtClean="0"/>
              <a:t>সত্যবাদী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ভালোবাসে</a:t>
            </a:r>
            <a:r>
              <a:rPr lang="en-US" sz="4000" dirty="0" smtClean="0"/>
              <a:t> । </a:t>
            </a:r>
            <a:r>
              <a:rPr lang="en-US" sz="4000" dirty="0" err="1" smtClean="0"/>
              <a:t>সত্যবাদীকে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বিশ্বাস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। </a:t>
            </a:r>
            <a:r>
              <a:rPr lang="en-US" sz="4000" dirty="0" err="1" smtClean="0"/>
              <a:t>হযরত</a:t>
            </a:r>
            <a:r>
              <a:rPr lang="en-US" sz="4000" dirty="0" smtClean="0"/>
              <a:t> </a:t>
            </a:r>
            <a:r>
              <a:rPr lang="en-US" sz="4000" dirty="0" err="1" smtClean="0"/>
              <a:t>মোহাম্মাদ</a:t>
            </a:r>
            <a:r>
              <a:rPr lang="en-US" sz="4000" dirty="0" smtClean="0"/>
              <a:t> (স ) </a:t>
            </a:r>
            <a:r>
              <a:rPr lang="en-US" sz="4000" dirty="0" err="1" smtClean="0"/>
              <a:t>সবসময়</a:t>
            </a:r>
            <a:r>
              <a:rPr lang="en-US" sz="4000" dirty="0" smtClean="0"/>
              <a:t> </a:t>
            </a:r>
            <a:r>
              <a:rPr lang="en-US" sz="4000" dirty="0" err="1" smtClean="0"/>
              <a:t>সত্য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বলতেন</a:t>
            </a:r>
            <a:r>
              <a:rPr lang="en-US" sz="4000" dirty="0" smtClean="0"/>
              <a:t>  এ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আল</a:t>
            </a:r>
            <a:r>
              <a:rPr lang="en-US" sz="4000" dirty="0" smtClean="0"/>
              <a:t> </a:t>
            </a:r>
            <a:r>
              <a:rPr lang="en-US" sz="4000" dirty="0" err="1" smtClean="0"/>
              <a:t>আমিন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নামে</a:t>
            </a:r>
            <a:r>
              <a:rPr lang="en-US" sz="4000" dirty="0" smtClean="0"/>
              <a:t> </a:t>
            </a:r>
            <a:r>
              <a:rPr lang="en-US" sz="4000" dirty="0" err="1" smtClean="0"/>
              <a:t>ডাকত</a:t>
            </a:r>
            <a:r>
              <a:rPr lang="en-US" sz="4000" dirty="0" smtClean="0"/>
              <a:t> ।  </a:t>
            </a:r>
            <a:endParaRPr lang="en-US" sz="4000" dirty="0"/>
          </a:p>
        </p:txBody>
      </p:sp>
    </p:spTree>
  </p:cSld>
  <p:clrMapOvr>
    <a:masterClrMapping/>
  </p:clrMapOvr>
  <p:transition spd="slow" advTm="56000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228600"/>
            <a:ext cx="8305800" cy="63246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বড়দের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সম্মান</a:t>
            </a:r>
            <a:r>
              <a:rPr lang="en-US" sz="4800" dirty="0" smtClean="0"/>
              <a:t>  </a:t>
            </a:r>
            <a:r>
              <a:rPr lang="en-US" sz="4800" dirty="0" err="1" smtClean="0"/>
              <a:t>দেখানো</a:t>
            </a:r>
            <a:r>
              <a:rPr lang="en-US" sz="4800" dirty="0" smtClean="0"/>
              <a:t> </a:t>
            </a:r>
            <a:r>
              <a:rPr lang="en-US" sz="4800" dirty="0" err="1" smtClean="0"/>
              <a:t>উত্তম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গুন</a:t>
            </a:r>
            <a:r>
              <a:rPr lang="en-US" sz="4800" dirty="0" smtClean="0"/>
              <a:t> , </a:t>
            </a:r>
            <a:r>
              <a:rPr lang="en-US" sz="4800" dirty="0" err="1" smtClean="0"/>
              <a:t>ছোটদের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সম্মান</a:t>
            </a:r>
            <a:r>
              <a:rPr lang="en-US" sz="4800" dirty="0" smtClean="0"/>
              <a:t> </a:t>
            </a:r>
            <a:r>
              <a:rPr lang="en-US" sz="4800" dirty="0" err="1" smtClean="0"/>
              <a:t>দেখানো</a:t>
            </a:r>
            <a:r>
              <a:rPr lang="en-US" sz="4800" dirty="0" smtClean="0"/>
              <a:t> ও </a:t>
            </a:r>
            <a:r>
              <a:rPr lang="en-US" sz="4800" dirty="0" err="1" smtClean="0"/>
              <a:t>উত্তম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গুন</a:t>
            </a:r>
            <a:r>
              <a:rPr lang="en-US" sz="4800" dirty="0" smtClean="0"/>
              <a:t> । </a:t>
            </a:r>
            <a:r>
              <a:rPr lang="en-US" sz="4800" dirty="0" err="1" smtClean="0"/>
              <a:t>মানব</a:t>
            </a:r>
            <a:r>
              <a:rPr lang="en-US" sz="4800" dirty="0" smtClean="0"/>
              <a:t> </a:t>
            </a:r>
            <a:r>
              <a:rPr lang="en-US" sz="4800" dirty="0" err="1" smtClean="0"/>
              <a:t>জীবনে</a:t>
            </a:r>
            <a:r>
              <a:rPr lang="en-US" sz="4800" dirty="0" smtClean="0"/>
              <a:t> </a:t>
            </a:r>
            <a:r>
              <a:rPr lang="en-US" sz="4800" dirty="0" err="1" smtClean="0"/>
              <a:t>সততা</a:t>
            </a:r>
            <a:r>
              <a:rPr lang="en-US" sz="4800" dirty="0" smtClean="0"/>
              <a:t> </a:t>
            </a:r>
            <a:r>
              <a:rPr lang="en-US" sz="4800" dirty="0" err="1" smtClean="0"/>
              <a:t>হলো</a:t>
            </a:r>
            <a:r>
              <a:rPr lang="en-US" sz="4800" dirty="0" smtClean="0"/>
              <a:t> </a:t>
            </a:r>
            <a:r>
              <a:rPr lang="en-US" sz="4800" dirty="0" err="1" smtClean="0"/>
              <a:t>উত্তম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গুন</a:t>
            </a:r>
            <a:r>
              <a:rPr lang="en-US" sz="4800" dirty="0" smtClean="0"/>
              <a:t> । </a:t>
            </a:r>
            <a:r>
              <a:rPr lang="en-US" sz="4800" dirty="0" err="1" smtClean="0"/>
              <a:t>তাই</a:t>
            </a:r>
            <a:r>
              <a:rPr lang="en-US" sz="4800" dirty="0" smtClean="0"/>
              <a:t> </a:t>
            </a:r>
            <a:r>
              <a:rPr lang="en-US" sz="4800" dirty="0" err="1" smtClean="0"/>
              <a:t>সবাই</a:t>
            </a:r>
            <a:r>
              <a:rPr lang="en-US" sz="4800" dirty="0" smtClean="0"/>
              <a:t> </a:t>
            </a:r>
            <a:r>
              <a:rPr lang="en-US" sz="4800" dirty="0" err="1" smtClean="0"/>
              <a:t>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উত্তম</a:t>
            </a:r>
            <a:r>
              <a:rPr lang="en-US" sz="4800" dirty="0" smtClean="0"/>
              <a:t> </a:t>
            </a:r>
            <a:r>
              <a:rPr lang="en-US" sz="4800" dirty="0" err="1" smtClean="0"/>
              <a:t>চরিত্রের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অধিকারী</a:t>
            </a:r>
            <a:r>
              <a:rPr lang="en-US" sz="4800" dirty="0" smtClean="0"/>
              <a:t> </a:t>
            </a:r>
            <a:r>
              <a:rPr lang="en-US" sz="4800" dirty="0" err="1" smtClean="0"/>
              <a:t>হতে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হবে</a:t>
            </a:r>
            <a:r>
              <a:rPr lang="en-US" sz="4800" dirty="0" smtClean="0"/>
              <a:t> ।  </a:t>
            </a:r>
            <a:endParaRPr lang="en-US" sz="4800" dirty="0"/>
          </a:p>
        </p:txBody>
      </p:sp>
    </p:spTree>
  </p:cSld>
  <p:clrMapOvr>
    <a:masterClrMapping/>
  </p:clrMapOvr>
  <p:transition spd="slow" advTm="59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381000"/>
            <a:ext cx="68580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2667000"/>
            <a:ext cx="5943600" cy="35052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উত্তম</a:t>
            </a:r>
            <a:r>
              <a:rPr lang="en-US" sz="5400" dirty="0" smtClean="0"/>
              <a:t> </a:t>
            </a:r>
            <a:r>
              <a:rPr lang="en-US" sz="5400" dirty="0" err="1" smtClean="0"/>
              <a:t>চরিত্রের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প্রভাব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সমাজে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রকম</a:t>
            </a:r>
            <a:r>
              <a:rPr lang="en-US" sz="5400" dirty="0" smtClean="0"/>
              <a:t> </a:t>
            </a:r>
            <a:r>
              <a:rPr lang="en-US" sz="5400" dirty="0" err="1" smtClean="0"/>
              <a:t>রয়েছে</a:t>
            </a:r>
            <a:r>
              <a:rPr lang="en-US" sz="5400" dirty="0" smtClean="0"/>
              <a:t> । </a:t>
            </a:r>
            <a:endParaRPr lang="en-US" sz="5400" dirty="0"/>
          </a:p>
        </p:txBody>
      </p:sp>
    </p:spTree>
  </p:cSld>
  <p:clrMapOvr>
    <a:masterClrMapping/>
  </p:clrMapOvr>
  <p:transition spd="slow" advTm="8000">
    <p:wedge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227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HC</cp:lastModifiedBy>
  <cp:revision>26</cp:revision>
  <dcterms:created xsi:type="dcterms:W3CDTF">2006-08-16T00:00:00Z</dcterms:created>
  <dcterms:modified xsi:type="dcterms:W3CDTF">2020-03-01T13:44:31Z</dcterms:modified>
</cp:coreProperties>
</file>