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92" r:id="rId2"/>
    <p:sldId id="293" r:id="rId3"/>
    <p:sldId id="298" r:id="rId4"/>
    <p:sldId id="299" r:id="rId5"/>
    <p:sldId id="315" r:id="rId6"/>
    <p:sldId id="294" r:id="rId7"/>
    <p:sldId id="300" r:id="rId8"/>
    <p:sldId id="302" r:id="rId9"/>
    <p:sldId id="301" r:id="rId10"/>
    <p:sldId id="312" r:id="rId11"/>
    <p:sldId id="305" r:id="rId12"/>
    <p:sldId id="316" r:id="rId13"/>
    <p:sldId id="318" r:id="rId14"/>
    <p:sldId id="308" r:id="rId15"/>
    <p:sldId id="309" r:id="rId16"/>
    <p:sldId id="314" r:id="rId17"/>
    <p:sldId id="317" r:id="rId18"/>
    <p:sldId id="310" r:id="rId19"/>
    <p:sldId id="31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46" autoAdjust="0"/>
  </p:normalViewPr>
  <p:slideViewPr>
    <p:cSldViewPr snapToGrid="0">
      <p:cViewPr varScale="1">
        <p:scale>
          <a:sx n="80" d="100"/>
          <a:sy n="80" d="100"/>
        </p:scale>
        <p:origin x="-96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E60A2-77BA-4ABC-A9C3-C033B686E967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951DA-8A83-4E4D-9B74-1C83B8876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7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8198AC-EC40-488A-AC17-F5338D95469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34852" indent="-282635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30541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82758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34974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EFA4D8-3891-4205-AA58-C1CC727D9857}" type="slidenum">
              <a:rPr lang="en-GB" smtClean="0"/>
              <a:pPr eaLnBrk="1" hangingPunct="1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63766D-64CF-4A2B-B5B9-2A5A1EB7374F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FC5535-654E-451C-9409-1FC5F33D5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2914" y="783771"/>
            <a:ext cx="635725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Welcome to </a:t>
            </a:r>
            <a:r>
              <a:rPr lang="en-US" sz="3200" dirty="0" err="1" smtClean="0"/>
              <a:t>Maltimedia</a:t>
            </a:r>
            <a:r>
              <a:rPr lang="en-US" sz="3200" dirty="0" smtClean="0"/>
              <a:t> </a:t>
            </a:r>
            <a:r>
              <a:rPr lang="en-US" sz="3200" dirty="0" err="1" smtClean="0"/>
              <a:t>ClassRoom</a:t>
            </a:r>
            <a:r>
              <a:rPr lang="en-US" sz="3200" dirty="0" smtClean="0"/>
              <a:t> </a:t>
            </a:r>
            <a:endParaRPr lang="en-US" dirty="0"/>
          </a:p>
        </p:txBody>
      </p:sp>
      <p:pic>
        <p:nvPicPr>
          <p:cNvPr id="4" name="Picture 3" descr="What-Are-The-Advantages-of-a-Hierarchical-Organizational-Structure-218x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6353" y="2351314"/>
            <a:ext cx="4583876" cy="237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276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image Data glove এর ছবি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 descr="image high speed audio virtual reality এর ছবি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AutoShape 13" descr="image high speed audio virtual reality এর ছবি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image virtual reality engine এর ছবি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5716" y="2645041"/>
            <a:ext cx="6122189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বৈশিষ্ট্য অনুযায়ী-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 অংশে বিভক্ত-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লিনিয়ার গঠন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শাখা-প্রশাখা গঠন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ওয়েব লিংক গঠন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ঘ) কম্বিনেশন গঠন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6967" y="281852"/>
            <a:ext cx="59554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কাঠামোর শ্রেনীবিভাগঃ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9709" y="2152200"/>
            <a:ext cx="191110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ea typeface="Calibri"/>
                <a:cs typeface="NikoshBAN"/>
              </a:rPr>
              <a:t>জোড়ায় কাজ </a:t>
            </a:r>
            <a:endParaRPr lang="en-US" sz="3200" dirty="0">
              <a:solidFill>
                <a:schemeClr val="tx1"/>
              </a:solidFill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7543" y="3480851"/>
            <a:ext cx="165782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সময়-৫মিনিট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8199" y="673737"/>
            <a:ext cx="65165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কাঠামো-এর নামগুলো বল।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9386" y="570015"/>
            <a:ext cx="408511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ক) লিনিয়ার গঠনঃ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যখন কোন  ওয়েবসাইটের পেজগুলো ক্রমানুসারে দেখার প্রয়োজন হয়, লিনিয়ার কাঠামো ব্যবহার করা হয়। ওয়েবপেজটি ডিজাইনের সময় নির্ধারিত হয় কোন পেজের পর কোন পেজ আসবে।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Next,Previous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First,Last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008" y="4073236"/>
            <a:ext cx="397823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u="sng" dirty="0" smtClean="0">
                <a:latin typeface="NikoshBAN" pitchFamily="2" charset="0"/>
                <a:cs typeface="NikoshBAN" pitchFamily="2" charset="0"/>
              </a:rPr>
              <a:t>খ) শাখা-প্রশাখা গঠনঃ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শাখা-প্রশাখা কাঠামোতে ব্যবহারকারীরা হোমপেজে অবস্থান করে। এই ওয়েব কাঠামোতে হোম পেজের সাথে সাবমেনু ও অন্যান্য পেজের সাথে শাখা-প্রশাখা আকারে লিংক থাকে।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line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5766" y="296883"/>
            <a:ext cx="2850078" cy="2196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Linear-Stru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37838" y="273132"/>
            <a:ext cx="2813091" cy="21969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procaggregate_Hierarch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7318" y="3491345"/>
            <a:ext cx="4139171" cy="28263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What-Are-The-Advantages-of-a-Hierarchical-Organizational-Structure-218x1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96499" y="3455720"/>
            <a:ext cx="2921330" cy="28857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6887687" y="2755075"/>
            <a:ext cx="305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Liniear</a:t>
            </a:r>
            <a:r>
              <a:rPr lang="en-US" b="1" dirty="0" smtClean="0"/>
              <a:t> Structure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16435" y="6424548"/>
            <a:ext cx="305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Hierarchical  Structure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6063" y="616019"/>
            <a:ext cx="42790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400" b="1" u="sng" dirty="0" smtClean="0">
                <a:latin typeface="NikoshBAN" pitchFamily="2" charset="0"/>
                <a:cs typeface="NikoshBAN" pitchFamily="2" charset="0"/>
              </a:rPr>
              <a:t>গ) ওয়েব লিংক গঠনঃ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কাঠামোতে ওয়েবসাইটের এক পেজের সাথে অন্যান্য সব পেজের লিংক থাকে। একটি প্রধান পেজের সাথে অন্যান্য পেজের যেভাবে লিংক থাকে তেমনি অন্যান্য পেজের সাথে প্রধান পেজেরও লিংক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9807" y="4534878"/>
            <a:ext cx="440970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400" b="1" u="sng" dirty="0" smtClean="0">
                <a:latin typeface="NikoshBAN" pitchFamily="2" charset="0"/>
                <a:cs typeface="NikoshBAN" pitchFamily="2" charset="0"/>
              </a:rPr>
              <a:t>ঘ) কম্বিনেশন গঠনঃ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যখন একাধিক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কাঠামো ব্যবহার করে ওয়েবসাইটের ডিজাইন করা হয় তখন তাকে হাইব্রিড বা মিশ্রকাঠামো বলে। অনেক সময় লিনিয়ার কাঠামো ও শাখা-প্রশাখা কাঠামোর সমন্বয়ে যৌথভাবে হাইব্রিড কাঠামো তৈরী করা হয়।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unnam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4653" y="456952"/>
            <a:ext cx="2476500" cy="2476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download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00234" y="451262"/>
            <a:ext cx="2571750" cy="24344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The-structure-of-R-tree-in-the-hybrid-structure-of-inverted-file-and-R-tree-doub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39169" y="3906981"/>
            <a:ext cx="3494191" cy="23482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A-hybrid-R-Tree-based-structure (1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24863" y="3895106"/>
            <a:ext cx="3267137" cy="23774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7279573" y="3158836"/>
            <a:ext cx="305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Weblink</a:t>
            </a:r>
            <a:r>
              <a:rPr lang="en-US" b="1" dirty="0" smtClean="0"/>
              <a:t> Structure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65719" y="6334289"/>
            <a:ext cx="305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Combination Structure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9327" y="2487084"/>
            <a:ext cx="164339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a typeface="Calibri"/>
                <a:cs typeface="NikoshBAN"/>
              </a:rPr>
              <a:t>দলীয়</a:t>
            </a:r>
            <a:r>
              <a:rPr lang="bn-BD" sz="3200" dirty="0" smtClean="0">
                <a:solidFill>
                  <a:schemeClr val="tx1"/>
                </a:solidFill>
                <a:ea typeface="Calibri"/>
                <a:cs typeface="NikoshBAN"/>
              </a:rPr>
              <a:t> কাজ </a:t>
            </a:r>
            <a:endParaRPr lang="en-US" sz="3200" dirty="0">
              <a:solidFill>
                <a:schemeClr val="tx1"/>
              </a:solidFill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5815" y="3542206"/>
            <a:ext cx="188545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 ১০মিনিট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7331" y="1125725"/>
            <a:ext cx="661416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ওয়েব সাইটের কাঠামো গুলো বর্ননা কর।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3817" y="851654"/>
            <a:ext cx="217719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সার্বিক মূল্যায়ন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4040" y="1645920"/>
            <a:ext cx="882396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লিনিয়ার স্ট্রাকচারের ওয়েবপেজের কাঠামো হয়-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a.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অনুক্রমিক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b.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ছোট থেকে বড়</a:t>
            </a:r>
            <a:r>
              <a:rPr lang="bn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c.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 থেকে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d.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মিশ্র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4040" y="3870960"/>
            <a:ext cx="882396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প্রদত্ত চিত্রটি কোন ধরনের কাঠামো ?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a.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লিনিয়ার</a:t>
            </a:r>
            <a:endParaRPr lang="bn-IN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b.</a:t>
            </a:r>
            <a:r>
              <a:rPr lang="bn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স্ট্যান্ডার্ড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c.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হায়ারারকিক্যাল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d.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মিক্সড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6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5233" y="4218276"/>
            <a:ext cx="3676650" cy="124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5652" y="1645919"/>
            <a:ext cx="1068779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উদ্দীপকটি পড়ে ৩ নং প্রশ্নের উত্তর দাওঃ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উদ্দীপকের চিত্রটি ওয়েবসাইটের কোন কাঠামোর  সাথে মিল রয়েছে ?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a.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লিনিয়ার</a:t>
            </a:r>
            <a:endParaRPr lang="bn-IN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b.</a:t>
            </a:r>
            <a:r>
              <a:rPr lang="bn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লিঙ্কড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c.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হায়ারারকিক্যাল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d.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মিক্সড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5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0224" y="1866590"/>
            <a:ext cx="3313214" cy="2040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6416" y="3115090"/>
            <a:ext cx="301717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   2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৩।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784686" y="1718552"/>
            <a:ext cx="375295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সার্বিক মূল্যায়ন-এর সমাধান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5375" y="4573776"/>
            <a:ext cx="215155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সময়ঃ৩ মিনিট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1567" y="314097"/>
            <a:ext cx="183896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বাড়ির কাজ 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3779" y="3186343"/>
            <a:ext cx="642996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কোন একটি ওয়েব সাইটের উদাহরন বর্ননা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438" y="1217881"/>
            <a:ext cx="3336966" cy="1323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0675" y="2814450"/>
            <a:ext cx="9187543" cy="3390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4800" y="228600"/>
            <a:ext cx="11480800" cy="6400800"/>
          </a:xfrm>
          <a:prstGeom prst="rect">
            <a:avLst/>
          </a:prstGeom>
          <a:noFill/>
          <a:ln w="203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14160" y="1216972"/>
            <a:ext cx="3853120" cy="39159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bn-BD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সুস্‌মিতা</a:t>
            </a:r>
            <a:r>
              <a:rPr lang="en-US" sz="36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3600" b="1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2800" b="1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ওযোগাযোগ</a:t>
            </a:r>
            <a:r>
              <a:rPr lang="en-US" sz="28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8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চিরির</a:t>
            </a:r>
            <a:r>
              <a:rPr lang="bn-IN" sz="28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বন্দর </a:t>
            </a: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b="1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চিরিরবন্দর</a:t>
            </a:r>
            <a:r>
              <a:rPr lang="en-US" sz="28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28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susmita_cdc@yahoo.com</a:t>
            </a:r>
            <a:endParaRPr lang="bn-BD" sz="2000" b="1" dirty="0" smtClean="0">
              <a:solidFill>
                <a:schemeClr val="bg2"/>
              </a:solidFill>
              <a:latin typeface="Times New Roman" pitchFamily="18" charset="0"/>
              <a:cs typeface="NikoshBAN" pitchFamily="2" charset="0"/>
            </a:endParaRPr>
          </a:p>
          <a:p>
            <a:pPr algn="ctr">
              <a:defRPr/>
            </a:pPr>
            <a:endParaRPr lang="en-US" sz="2800" b="1" dirty="0">
              <a:solidFill>
                <a:schemeClr val="bg2"/>
              </a:solidFill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6" name="Picture 5" descr="Susmita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0721" y="1313496"/>
            <a:ext cx="3350160" cy="37614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160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5480" y="1158240"/>
            <a:ext cx="861060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একাদশ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র্থ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45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682" y="465706"/>
            <a:ext cx="332232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ছবিটি লক্ষ্য করি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70" name="AutoShape 10" descr="image of virtual Reality এর ছবির ফলাফ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AutoShape 12" descr="image of virtual Reality এর ছবির ফলাফ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AutoShape 14" descr="image of virtual Reality এর ছবির ফলাফ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A-hybrid-R-Tree-based-structure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8183" y="2683823"/>
            <a:ext cx="4545714" cy="3256251"/>
          </a:xfrm>
          <a:prstGeom prst="rect">
            <a:avLst/>
          </a:prstGeom>
        </p:spPr>
      </p:pic>
      <p:pic>
        <p:nvPicPr>
          <p:cNvPr id="7" name="Picture 6" descr="download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17080" y="2778826"/>
            <a:ext cx="4120737" cy="3004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9040" y="394454"/>
            <a:ext cx="332232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ছবিগুলি লক্ষ্য করি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70" name="AutoShape 10" descr="image of virtual Reality এর ছবির ফলাফ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AutoShape 12" descr="image of virtual Reality এর ছবির ফলাফ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AutoShape 14" descr="image of virtual Reality এর ছবির ফলাফল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download (5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9403" y="2315688"/>
            <a:ext cx="3681349" cy="3040083"/>
          </a:xfrm>
          <a:prstGeom prst="rect">
            <a:avLst/>
          </a:prstGeom>
        </p:spPr>
      </p:pic>
      <p:pic>
        <p:nvPicPr>
          <p:cNvPr id="7" name="Picture 6" descr="download (6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12675" y="2315688"/>
            <a:ext cx="4631377" cy="2945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0588" y="607814"/>
            <a:ext cx="428995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পাঠের আলোচ্য বিষয়- 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1789" y="3320534"/>
            <a:ext cx="493917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কাঠামোর শ্রেনীবিভাগ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338" name="AutoShape 2" descr="সম্পর্কিত ছব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video conferencing এর ছবি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video conferencing এর ছবির ফলাফ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7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9718" y="1159502"/>
            <a:ext cx="363272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bn-BD" sz="3200" dirty="0" smtClean="0">
                <a:solidFill>
                  <a:schemeClr val="tx1"/>
                </a:solidFill>
                <a:ea typeface="Calibri"/>
                <a:cs typeface="NikoshBAN"/>
              </a:rPr>
              <a:t>শিখনফল</a:t>
            </a:r>
            <a:r>
              <a:rPr lang="bn-IN" sz="3200" dirty="0" smtClean="0">
                <a:solidFill>
                  <a:schemeClr val="tx1"/>
                </a:solidFill>
                <a:ea typeface="Calibri"/>
                <a:cs typeface="NikoshBAN"/>
              </a:rPr>
              <a:t> </a:t>
            </a:r>
          </a:p>
          <a:p>
            <a:pPr lvl="0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880361"/>
            <a:ext cx="803148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 কি তা বলতে পারবে;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কাঠামো-এর নামগুলো বলতে পারবে;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 গুলো বর্ননা করতে পারবে। 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21332" y="262044"/>
            <a:ext cx="394716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310" y="1827018"/>
            <a:ext cx="7612082" cy="23698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কাঠামোঃ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 হচ্ছে পরস্পর সম্পুর্কযুক্ত কতকগুলো ওয়েব পেজের সমস্টি। ওয়েবপেজ হলো এক ধরনের ওয়েব ডকুমেন্ট,যা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worldwideweb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 ব্রাউজার ব্যবহারের জন্য উপযুক্ত। ওয়েব পেজ সাধারন্ত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HTML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 তৈরি করা হয়।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279" y="2710340"/>
            <a:ext cx="157607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4432" y="4183079"/>
            <a:ext cx="164981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সময়-২মিনিট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7842" y="1386444"/>
            <a:ext cx="53552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সাইটের কাঠামো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কি?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1175</TotalTime>
  <Words>396</Words>
  <Application>Microsoft Office PowerPoint</Application>
  <PresentationFormat>Custom</PresentationFormat>
  <Paragraphs>74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ইন-হাউজ ট্রেনিং কর্মপরিকল্পনা</dc:title>
  <dc:creator>RAHIMA</dc:creator>
  <cp:lastModifiedBy>c.d.c</cp:lastModifiedBy>
  <cp:revision>350</cp:revision>
  <dcterms:created xsi:type="dcterms:W3CDTF">2019-04-02T03:29:26Z</dcterms:created>
  <dcterms:modified xsi:type="dcterms:W3CDTF">2020-03-01T04:41:08Z</dcterms:modified>
</cp:coreProperties>
</file>