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65" r:id="rId3"/>
    <p:sldId id="361" r:id="rId4"/>
    <p:sldId id="370" r:id="rId5"/>
    <p:sldId id="371" r:id="rId6"/>
    <p:sldId id="311" r:id="rId7"/>
    <p:sldId id="285" r:id="rId8"/>
    <p:sldId id="342" r:id="rId9"/>
    <p:sldId id="350" r:id="rId10"/>
    <p:sldId id="382" r:id="rId11"/>
    <p:sldId id="323" r:id="rId12"/>
    <p:sldId id="376" r:id="rId13"/>
    <p:sldId id="385" r:id="rId14"/>
    <p:sldId id="384" r:id="rId15"/>
    <p:sldId id="364" r:id="rId16"/>
    <p:sldId id="357" r:id="rId17"/>
    <p:sldId id="358" r:id="rId18"/>
    <p:sldId id="383" r:id="rId19"/>
    <p:sldId id="377" r:id="rId20"/>
    <p:sldId id="372" r:id="rId21"/>
    <p:sldId id="378" r:id="rId22"/>
    <p:sldId id="373" r:id="rId23"/>
    <p:sldId id="296" r:id="rId24"/>
    <p:sldId id="374" r:id="rId25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D074"/>
    <a:srgbClr val="6600FF"/>
    <a:srgbClr val="CC00FF"/>
    <a:srgbClr val="FF0066"/>
    <a:srgbClr val="61337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62" d="100"/>
          <a:sy n="62" d="100"/>
        </p:scale>
        <p:origin x="876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0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5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97D0-187E-4474-B161-0FAF727C3F4F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A13-0DA5-42A6-A9F6-03FF051B8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479-5629-4FBA-B5C5-86BDCCADAF50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3AC2-0DC4-47B9-B455-D0DF575C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5A3-DCB1-4A24-A6A4-BFD2F9874B67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F591-5B78-46C0-AA93-6F3D0861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092-C2ED-4BBC-8FCD-E191648D36F4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C44F-27B0-433B-A39D-A1D1DD5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8AB-08EA-4C1C-90E9-85D3A3CD390F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4E81-EE88-4A35-B8DD-3FF1E0F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86C8-B4A8-4FDD-A2AD-CB9518E4F339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5CE-2300-41AE-AE68-7D3E52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110-E85D-4B45-A0B6-F93D9506EEF7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BE7-9240-4BD3-B159-FCD61F31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F9-16EB-4B77-B0E5-6890338F890D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0AE-AACA-4103-A5CB-E8DA64B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2799-ECFA-4EE0-97E5-F5C60327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5348-025F-43FC-8BB6-F78A3570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98EEF-0D6B-453F-A97D-74393A71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8" name="Picture 4" descr="Slide Pict-1 (3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2115800" cy="7086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5" descr="n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1"/>
            <a:ext cx="123190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 flipH="1">
            <a:off x="4445000" y="457200"/>
            <a:ext cx="7609840" cy="1701800"/>
          </a:xfrm>
          <a:prstGeom prst="wedgeEllipseCallout">
            <a:avLst>
              <a:gd name="adj1" fmla="val 50293"/>
              <a:gd name="adj2" fmla="val 138962"/>
            </a:avLst>
          </a:prstGeom>
          <a:solidFill>
            <a:schemeClr val="accent6">
              <a:lumMod val="20000"/>
              <a:lumOff val="80000"/>
            </a:schemeClr>
          </a:solidFill>
          <a:ln w="57150" cmpd="thickThin">
            <a:noFill/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143000" y="3733800"/>
            <a:ext cx="6324600" cy="552087"/>
          </a:xfrm>
          <a:prstGeom prst="wedgeRectCallout">
            <a:avLst>
              <a:gd name="adj1" fmla="val -1102"/>
              <a:gd name="adj2" fmla="val 5385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উদ্দেশ্যঃ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310640" y="5486400"/>
            <a:ext cx="10287000" cy="125222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উপলদ্ধি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274600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5" name="Picture 4" descr="image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432" y="1457604"/>
            <a:ext cx="5322967" cy="285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" y="4572000"/>
            <a:ext cx="11326998" cy="196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7564" tIns="58782" rIns="117564" bIns="58782" numCol="1" anchor="ctr" anchorCtr="0" compatLnSpc="1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প্রমথ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চৌধুরী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‘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পড়া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’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প্রবন্ধে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বলেছিলেন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, ‘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পড়ার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অভ্যাসটা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বদঅভ্যাস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নয়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এ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কথাটা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সমাজকে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এ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যুগে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মাঝে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মাঝে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স্মরণ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করিয়ে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দেওয়া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আবশ্যক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;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কেননা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মানুষে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এ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কালে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পড়ে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পড়ে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সংবাদপত্র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7" descr="images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8438" y="1423276"/>
            <a:ext cx="5166361" cy="288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4495800" y="429260"/>
            <a:ext cx="2667000" cy="78994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“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’’</a:t>
            </a:r>
            <a:endParaRPr lang="en-US" sz="36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95800" y="429260"/>
            <a:ext cx="2667000" cy="78994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“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’’</a:t>
            </a:r>
            <a:endParaRPr lang="en-US" sz="36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404620"/>
            <a:ext cx="5105400" cy="294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88720" y="4687014"/>
            <a:ext cx="10317480" cy="258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ctr" anchorCtr="0" compatLnSpc="1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পড়ে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সত্যিকার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জ্ঞান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আহরণ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যায়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পড়ার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লাইব্রেরি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প্রতিষ্ঠা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ব্যাপকভাবে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লাইব্রেরিতে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পড়ে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স্বেচ্ছায়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-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সানন্দচিত্তে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লাইব্রেরি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মনের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হাসপাতাল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কাজ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বাধ্য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হলে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লোকে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পড়ে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এ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ধারণার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অবসান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ঘটাতে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প্রগতিশীল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বিশ্বের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তাল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চলতে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হলে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বইপড়ার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কোনো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বিকল্প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নেই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 descr="E:\New folder\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780" y="1519973"/>
            <a:ext cx="5257800" cy="286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4414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7" descr="images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0040" y="259080"/>
            <a:ext cx="12176760" cy="725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ndex2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777161" y="753728"/>
            <a:ext cx="4682509" cy="3056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1371600" y="3947160"/>
            <a:ext cx="3627120" cy="794173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Untitled-22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7816164" y="2743200"/>
            <a:ext cx="4452036" cy="3498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Flowchart: Alternate Process 15"/>
          <p:cNvSpPr/>
          <p:nvPr/>
        </p:nvSpPr>
        <p:spPr>
          <a:xfrm>
            <a:off x="8229600" y="6400800"/>
            <a:ext cx="3596640" cy="69469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61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026" name="Picture 2" descr="F:\New Upload Image\unname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120396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419600" y="477730"/>
            <a:ext cx="2971800" cy="53805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4191000" y="1345779"/>
            <a:ext cx="3886200" cy="297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09993" y="4445177"/>
            <a:ext cx="5190807" cy="10412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মানুষের সর্বশ্রেষ্ট  শখ কী ? </a:t>
            </a:r>
          </a:p>
          <a:p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773" y="5890525"/>
            <a:ext cx="7027227" cy="10412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সর্বশ্রেষ্ট  শখ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প্রাতিষ্ঠানিক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অপ্রাতিষ্ঠানিক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bn-BD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25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95800" y="429260"/>
            <a:ext cx="2667000" cy="78994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“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’’</a:t>
            </a:r>
            <a:endParaRPr lang="en-US" sz="36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" y="3886200"/>
            <a:ext cx="5120640" cy="2396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" y="1295400"/>
            <a:ext cx="5065682" cy="2418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 descr="image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480" y="1295401"/>
            <a:ext cx="5334000" cy="2331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7480" y="3886200"/>
            <a:ext cx="5334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40080" y="6315818"/>
            <a:ext cx="11308080" cy="1226708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95800" y="429260"/>
            <a:ext cx="2667000" cy="78994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“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’’</a:t>
            </a:r>
            <a:endParaRPr lang="en-US" sz="36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E:\New folder\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" y="1209041"/>
            <a:ext cx="5227320" cy="2323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280160" y="3627120"/>
            <a:ext cx="3947160" cy="672710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/>
          </a:p>
        </p:txBody>
      </p:sp>
      <p:pic>
        <p:nvPicPr>
          <p:cNvPr id="9" name="Picture 8" descr="images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0840" y="1209040"/>
            <a:ext cx="5013960" cy="230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7254240" y="3540760"/>
            <a:ext cx="3947160" cy="672710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/>
          </a:p>
        </p:txBody>
      </p:sp>
      <p:pic>
        <p:nvPicPr>
          <p:cNvPr id="11" name="Picture 10" descr="images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" y="4318000"/>
            <a:ext cx="5334000" cy="248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173480" y="6822440"/>
            <a:ext cx="3947160" cy="672710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614160" y="4231640"/>
            <a:ext cx="5120640" cy="250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7147560" y="6736080"/>
            <a:ext cx="3947160" cy="672710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95800" y="429260"/>
            <a:ext cx="2667000" cy="78994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“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’’</a:t>
            </a:r>
            <a:endParaRPr lang="en-US" sz="36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1209040"/>
            <a:ext cx="5440680" cy="250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80160" y="3713480"/>
            <a:ext cx="3947160" cy="672710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/>
          </a:p>
        </p:txBody>
      </p:sp>
      <p:pic>
        <p:nvPicPr>
          <p:cNvPr id="8" name="Picture 11" descr="images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3050" y="1209040"/>
            <a:ext cx="5334000" cy="250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11"/>
          <p:cNvSpPr/>
          <p:nvPr/>
        </p:nvSpPr>
        <p:spPr>
          <a:xfrm>
            <a:off x="7467600" y="3713480"/>
            <a:ext cx="3947160" cy="672710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/>
          </a:p>
        </p:txBody>
      </p:sp>
      <p:pic>
        <p:nvPicPr>
          <p:cNvPr id="10" name="Picture 2" descr="E:\New folder\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" y="4318000"/>
            <a:ext cx="5227320" cy="250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1"/>
          <p:cNvSpPr/>
          <p:nvPr/>
        </p:nvSpPr>
        <p:spPr>
          <a:xfrm>
            <a:off x="1066800" y="6908800"/>
            <a:ext cx="4800600" cy="672710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/>
          </a:p>
        </p:txBody>
      </p:sp>
      <p:pic>
        <p:nvPicPr>
          <p:cNvPr id="12" name="Picture 9" descr="index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3050" y="4377373"/>
            <a:ext cx="5325110" cy="2531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1"/>
          <p:cNvSpPr/>
          <p:nvPr/>
        </p:nvSpPr>
        <p:spPr>
          <a:xfrm>
            <a:off x="7316470" y="6924993"/>
            <a:ext cx="2818130" cy="672710"/>
          </a:xfrm>
          <a:prstGeom prst="rect">
            <a:avLst/>
          </a:prstGeom>
        </p:spPr>
        <p:txBody>
          <a:bodyPr lIns="117564" tIns="58782" rIns="117564" bIns="58782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8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9080"/>
            <a:ext cx="12161520" cy="718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4038600" y="426348"/>
            <a:ext cx="3368040" cy="6518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C:\Users\harunnccncc\Pictures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45498"/>
            <a:ext cx="4329958" cy="3104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58240" y="4495950"/>
            <a:ext cx="6263640" cy="11111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ভাড়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ভবানী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5896674"/>
            <a:ext cx="7620000" cy="11641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ভাড়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ভবানী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রিক্ত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শুন্য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লাইব্রেরীর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03616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7" descr="E:\img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6700" y="228600"/>
            <a:ext cx="122682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4419600" y="381000"/>
            <a:ext cx="2895600" cy="71641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49814"/>
            <a:ext cx="4572000" cy="2986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1558290" y="4418772"/>
            <a:ext cx="6518910" cy="6858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/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সর্বপ্রধান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558290" y="5135052"/>
            <a:ext cx="6518910" cy="6858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/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সুশিক্ষিত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558290" y="5820852"/>
            <a:ext cx="7280910" cy="6858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/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উপায়ন্তর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584960" y="6506652"/>
            <a:ext cx="6518910" cy="6858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/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স্বশিক্ষিত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010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2" descr="E:\New Accounting -9\Picture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12192000" cy="720852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0" y="1639761"/>
            <a:ext cx="1621715" cy="1888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69480" y="3785560"/>
            <a:ext cx="4296468" cy="34426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BD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 বই পড়া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৫০মিনিট</a:t>
            </a:r>
          </a:p>
          <a:p>
            <a:pPr algn="ctr"/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572000" y="625227"/>
            <a:ext cx="2971800" cy="81788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00" b="1" dirty="0" err="1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b="1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picture-73310-14409625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623060"/>
            <a:ext cx="204501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8"/>
          <p:cNvSpPr txBox="1"/>
          <p:nvPr/>
        </p:nvSpPr>
        <p:spPr>
          <a:xfrm>
            <a:off x="853440" y="3528060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72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4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8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মুরাদনগর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০১৮৭১১১৭৩০৮</a:t>
            </a:r>
            <a:endParaRPr lang="bn-BD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6" name="TextBox 1" descr="Bouquet"/>
          <p:cNvSpPr>
            <a:spLocks noChangeArrowheads="1"/>
          </p:cNvSpPr>
          <p:nvPr/>
        </p:nvSpPr>
        <p:spPr bwMode="auto">
          <a:xfrm>
            <a:off x="4800600" y="533400"/>
            <a:ext cx="297180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1531" y="1345779"/>
            <a:ext cx="5593080" cy="951971"/>
          </a:xfrm>
          <a:prstGeom prst="wedgeEllipseCallout">
            <a:avLst>
              <a:gd name="adj1" fmla="val -82471"/>
              <a:gd name="adj2" fmla="val 261324"/>
            </a:avLst>
          </a:prstGeom>
          <a:noFill/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1222535" y="2514600"/>
            <a:ext cx="7917180" cy="6858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সর্বপ্রধান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সাহিত্যচর্চা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193632" y="3534180"/>
            <a:ext cx="7917180" cy="6858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সুশিক্ষিত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স্বশিক্ষিত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222534" y="4539148"/>
            <a:ext cx="8454865" cy="6858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উপায়ন্তর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267401" y="5569238"/>
            <a:ext cx="8409998" cy="6858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স্বশিক্ষিত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সৃজনশীলতা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</p:txBody>
      </p:sp>
    </p:spTree>
    <p:extLst>
      <p:ext uri="{BB962C8B-B14F-4D97-AF65-F5344CB8AC3E}">
        <p14:creationId xmlns:p14="http://schemas.microsoft.com/office/powerpoint/2010/main" val="23138448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 U Image\images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2192000" cy="7162800"/>
          </a:xfrm>
          <a:prstGeom prst="rect">
            <a:avLst/>
          </a:prstGeom>
          <a:noFill/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4343400" y="457200"/>
            <a:ext cx="2971800" cy="79384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24200" y="1372964"/>
            <a:ext cx="5410200" cy="3901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685800" y="5444713"/>
            <a:ext cx="11201400" cy="162962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spAutoFit/>
          </a:bodyPr>
          <a:lstStyle/>
          <a:p>
            <a:pPr marL="661300" indent="-661300" algn="ctr">
              <a:buFont typeface="+mj-lt"/>
              <a:buAutoNum type="arabicPeriod"/>
            </a:pPr>
            <a:r>
              <a:rPr lang="bn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পড়ার আভ্যাস কীভাবে আরো বৃদ্ধি করা যায়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বিষয়ে তোমার প্রস্তাব দাও।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4343400" y="457200"/>
            <a:ext cx="2971800" cy="79384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58554" y="1738424"/>
            <a:ext cx="5593080" cy="526615"/>
          </a:xfrm>
          <a:prstGeom prst="wedgeEllipseCallout">
            <a:avLst>
              <a:gd name="adj1" fmla="val -82471"/>
              <a:gd name="adj2" fmla="val 261324"/>
            </a:avLst>
          </a:prstGeom>
          <a:noFill/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235870" y="2507037"/>
            <a:ext cx="8441530" cy="6858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পড়ার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ভ্যাস 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–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200" y="3610787"/>
            <a:ext cx="1021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0867" indent="-440867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পাঠাগারের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মন্নোনয়ন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4468277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0867" indent="-440867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পাঠোপযোগী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533568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0867" indent="-440867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“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0200" y="62878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0867" indent="-440867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39099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 descr="Photo0018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20040" y="259080"/>
            <a:ext cx="12161520" cy="7254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76400"/>
            <a:ext cx="5760720" cy="3672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3719671" y="259080"/>
            <a:ext cx="4264977" cy="99966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62000" y="5664748"/>
            <a:ext cx="10881360" cy="13716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881733" indent="-881733" algn="ctr">
              <a:buFont typeface="+mj-lt"/>
              <a:buAutoNum type="arabicPeriod"/>
            </a:pPr>
            <a:r>
              <a:rPr lang="bn-BD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ষ্স্বে</a:t>
            </a:r>
            <a:r>
              <a:rPr lang="bn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চ্ছায় বই পড়া এবং জোড় করে বই পড়ার মাঝে </a:t>
            </a:r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81733" indent="-881733" algn="ctr"/>
            <a:r>
              <a:rPr lang="bn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 কি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কর।</a:t>
            </a:r>
            <a:endParaRPr lang="bn-BD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6" name="Picture 1" descr="E:\New folder\0034.jpg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381000" y="304800"/>
            <a:ext cx="12192000" cy="7162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Round Single Corner Rectangle 4"/>
          <p:cNvSpPr/>
          <p:nvPr/>
        </p:nvSpPr>
        <p:spPr>
          <a:xfrm>
            <a:off x="1066800" y="6096000"/>
            <a:ext cx="10439400" cy="1038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82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11" descr="images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81340"/>
            <a:ext cx="5699760" cy="311829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1" descr="E:\New folder\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526434"/>
            <a:ext cx="5334000" cy="318272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6210431"/>
            <a:ext cx="8601689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4953000"/>
            <a:ext cx="52578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শখটা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7" name="Picture 9" descr="inde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987" y="1412396"/>
            <a:ext cx="5325110" cy="328152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91617" y="1377255"/>
            <a:ext cx="5403257" cy="311258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0252" y="6099902"/>
            <a:ext cx="8601689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8297" y="4999778"/>
            <a:ext cx="67056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উপায়ন্তর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79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7" name="Picture 6" descr="image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4640" y="1325411"/>
            <a:ext cx="5547360" cy="301580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8" descr="image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61429"/>
            <a:ext cx="5533706" cy="297978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6083604"/>
            <a:ext cx="11353800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প্রবন্দ্ধে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লাইব্রেরীকে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4953000"/>
            <a:ext cx="52578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ওপর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225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946293" y="4728068"/>
            <a:ext cx="8686800" cy="2057400"/>
            <a:chOff x="1828800" y="5105400"/>
            <a:chExt cx="8686800" cy="2057400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1828800" y="6019800"/>
              <a:ext cx="8686800" cy="1143000"/>
            </a:xfrm>
            <a:prstGeom prst="flowChartAlternateProcess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564" tIns="58782" rIns="117564" bIns="58782" rtlCol="0" anchor="ctr">
              <a:prstTxWarp prst="textPlain">
                <a:avLst/>
              </a:prstTxWarp>
            </a:bodyPr>
            <a:lstStyle/>
            <a:p>
              <a:pPr algn="ctr">
                <a:defRPr/>
              </a:pPr>
              <a:r>
                <a:rPr lang="en-US" sz="9600" b="1" dirty="0" err="1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sz="9600" b="1" dirty="0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dirty="0" err="1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পড়া</a:t>
              </a:r>
              <a:r>
                <a:rPr lang="bn-BD" sz="9600" b="1" dirty="0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6600" b="1" dirty="0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6600" b="1" dirty="0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প্রমথ</a:t>
              </a:r>
              <a:r>
                <a:rPr lang="en-US" sz="6600" b="1" dirty="0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চৌধুরী</a:t>
              </a:r>
              <a:endParaRPr lang="en-US" sz="66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4800" y="5105400"/>
              <a:ext cx="3657600" cy="707886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4000" dirty="0" err="1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0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1" descr="E:\New folder\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979291"/>
            <a:ext cx="5257800" cy="3016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2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14" y="1009771"/>
            <a:ext cx="5388946" cy="3072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2" descr="F:\New Upload Image\unnamed5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57200" y="381000"/>
            <a:ext cx="119634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4419600" y="685800"/>
            <a:ext cx="2819400" cy="709355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366062"/>
            <a:ext cx="553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3480721"/>
            <a:ext cx="9899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প্রবন্ধটি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159514"/>
            <a:ext cx="1127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প্রতিপাদ্য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4321314"/>
            <a:ext cx="10397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“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5" name="Picture 4" descr="images2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6239" y="435664"/>
            <a:ext cx="12133563" cy="703193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1" descr="Wallpaper04935"/>
          <p:cNvSpPr>
            <a:spLocks noChangeArrowheads="1"/>
          </p:cNvSpPr>
          <p:nvPr/>
        </p:nvSpPr>
        <p:spPr bwMode="auto">
          <a:xfrm>
            <a:off x="4267200" y="609600"/>
            <a:ext cx="2971800" cy="105800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2650" y="1523803"/>
            <a:ext cx="3398520" cy="2526324"/>
          </a:xfrm>
          <a:prstGeom prst="ellipse">
            <a:avLst/>
          </a:prstGeom>
          <a:noFill/>
          <a:ln w="63500" cap="rnd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8382000" y="4309207"/>
            <a:ext cx="2273300" cy="744275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প্রমথ চৌধুরী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1219200" y="1981200"/>
            <a:ext cx="4556759" cy="59187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৭ই আগষ্ট ১৮৬৮ সাল</a:t>
            </a:r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1371600" y="2819400"/>
            <a:ext cx="5633711" cy="135720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কৃতিত্ব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সাহিত্যে চলিতভাষা রীতির প্রবর্তন।</a:t>
            </a:r>
            <a:endParaRPr lang="bn-BD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899159" y="4267200"/>
            <a:ext cx="6676707" cy="197014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গ্রন্থ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বীরবলের হালখাতা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রায়তের কথা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 ইয়ারি কথা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পদচারন ইত্যাদি।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"/>
          <p:cNvSpPr>
            <a:spLocks noChangeArrowheads="1"/>
          </p:cNvSpPr>
          <p:nvPr/>
        </p:nvSpPr>
        <p:spPr bwMode="auto">
          <a:xfrm>
            <a:off x="2209800" y="6327933"/>
            <a:ext cx="7406639" cy="74427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 ২ রা  সেপ্টেম্বর১৯৪৬ সাল।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TextBox 1" descr="White marble"/>
          <p:cNvSpPr>
            <a:spLocks noChangeArrowheads="1"/>
          </p:cNvSpPr>
          <p:nvPr/>
        </p:nvSpPr>
        <p:spPr bwMode="auto">
          <a:xfrm>
            <a:off x="4419601" y="381000"/>
            <a:ext cx="2438400" cy="83820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1783854"/>
            <a:ext cx="2453640" cy="138059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ভাড়ে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ভবানী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24293" y="3990225"/>
            <a:ext cx="2651760" cy="7496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হমানকাল</a:t>
            </a:r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24293" y="5982764"/>
            <a:ext cx="2482533" cy="7496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সোল্ল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সে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4362" y="3659970"/>
            <a:ext cx="3200400" cy="141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31279"/>
            <a:ext cx="309372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0520" y="5637324"/>
            <a:ext cx="3307080" cy="144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70812" y="1846544"/>
            <a:ext cx="3471545" cy="749654"/>
          </a:xfrm>
          <a:prstGeom prst="rect">
            <a:avLst/>
          </a:prstGeom>
          <a:solidFill>
            <a:srgbClr val="5ED074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রিক্ত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শুন্য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16239" y="3856814"/>
            <a:ext cx="3121820" cy="749654"/>
          </a:xfrm>
          <a:prstGeom prst="rect">
            <a:avLst/>
          </a:prstGeom>
          <a:solidFill>
            <a:srgbClr val="5ED074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চিরকাল</a:t>
            </a:r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016239" y="5982764"/>
            <a:ext cx="3627120" cy="749654"/>
          </a:xfrm>
          <a:prstGeom prst="rect">
            <a:avLst/>
          </a:prstGeom>
          <a:solidFill>
            <a:srgbClr val="5ED074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IN" sz="4100" b="1" dirty="0">
                <a:latin typeface="NikoshBAN" pitchFamily="2" charset="0"/>
                <a:cs typeface="NikoshBAN" pitchFamily="2" charset="0"/>
              </a:rPr>
              <a:t>আনন্দে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657</Words>
  <Application>Microsoft Office PowerPoint</Application>
  <PresentationFormat>Custom</PresentationFormat>
  <Paragraphs>101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NCCNCC</cp:lastModifiedBy>
  <cp:revision>383</cp:revision>
  <dcterms:created xsi:type="dcterms:W3CDTF">2015-03-29T01:14:49Z</dcterms:created>
  <dcterms:modified xsi:type="dcterms:W3CDTF">2020-02-29T18:31:25Z</dcterms:modified>
</cp:coreProperties>
</file>