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44" r:id="rId2"/>
    <p:sldId id="281" r:id="rId3"/>
    <p:sldId id="437" r:id="rId4"/>
    <p:sldId id="443" r:id="rId5"/>
    <p:sldId id="439" r:id="rId6"/>
    <p:sldId id="438" r:id="rId7"/>
    <p:sldId id="440" r:id="rId8"/>
    <p:sldId id="434" r:id="rId9"/>
    <p:sldId id="435" r:id="rId10"/>
    <p:sldId id="430" r:id="rId11"/>
    <p:sldId id="429" r:id="rId12"/>
    <p:sldId id="431" r:id="rId13"/>
    <p:sldId id="432" r:id="rId14"/>
    <p:sldId id="433" r:id="rId15"/>
    <p:sldId id="441" r:id="rId16"/>
    <p:sldId id="442" r:id="rId17"/>
    <p:sldId id="29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EFE"/>
    <a:srgbClr val="C4B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67" autoAdjust="0"/>
  </p:normalViewPr>
  <p:slideViewPr>
    <p:cSldViewPr snapToGrid="0">
      <p:cViewPr varScale="1">
        <p:scale>
          <a:sx n="49" d="100"/>
          <a:sy n="49" d="100"/>
        </p:scale>
        <p:origin x="7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F7B4B-AA97-46D5-96E7-C1F654611709}" type="datetime9">
              <a:rPr lang="en-US" smtClean="0"/>
              <a:t>3/1/2020 9:32:39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C0543-6AD1-4DFD-AA35-55A8B6166A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65350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30F84-54F1-4E0C-9CAF-1335414542A7}" type="datetime9">
              <a:rPr lang="en-US" smtClean="0"/>
              <a:t>3/1/2020 9:32:38 AM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522C5-B062-47D1-A88D-D20D298A5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35560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3130F84-54F1-4E0C-9CAF-1335414542A7}" type="datetime9">
              <a:rPr lang="en-US" smtClean="0"/>
              <a:t>3/1/2020 9:32:38 AM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522C5-B062-47D1-A88D-D20D298A5B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395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A8111-D992-4A5C-90FD-A9C897A4DB63}" type="datetime1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708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A0C2-89AF-4E50-952E-69AB8F1E3753}" type="datetime1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27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1544-9BB9-4BCE-A816-7D80F967E0B4}" type="datetime1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3795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D848-07F1-47F2-AA14-17CB3CFD0310}" type="datetime1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897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5793-986F-4DB4-9741-ABB5F02DD1A7}" type="datetime1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022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E9A02-4B24-4DA1-B53B-7A347D7DD079}" type="datetime1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5803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32B80-C2A2-4723-A51B-4153391E6EF9}" type="datetime1">
              <a:rPr lang="en-US" smtClean="0"/>
              <a:t>3/1/2020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49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01F9-D940-4640-A9ED-0B52BD97EF3E}" type="datetime1">
              <a:rPr lang="en-US" smtClean="0"/>
              <a:t>3/1/2020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7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39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FA0C3-D103-4D57-BAA8-62029B412BA9}" type="datetime1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825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7BCE-4DB1-4270-832D-5C1854FB6D0A}" type="datetime1">
              <a:rPr lang="en-US" smtClean="0"/>
              <a:t>3/1/2020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891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BF1E0-0DEB-4979-9E8E-DA4A16CA1A80}" type="datetime1">
              <a:rPr lang="en-US" smtClean="0"/>
              <a:t>3/1/2020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5B064-1843-481D-9584-5A549496D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1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 descr="http://www.businesswindo.com/info-cafe/uploads/5a6570a1cd5d555partnershi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71" y="465500"/>
            <a:ext cx="10903857" cy="58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07" y="100375"/>
            <a:ext cx="2314774" cy="231477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717132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8628" y="1494749"/>
            <a:ext cx="1111794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6000" dirty="0">
                <a:solidFill>
                  <a:srgbClr val="002060"/>
                </a:solidFill>
                <a:latin typeface="Georgia" panose="02040502050405020303" pitchFamily="18" charset="0"/>
              </a:rPr>
              <a:t>Required below mentioned details while preparing the </a:t>
            </a:r>
            <a:r>
              <a:rPr lang="en-US" sz="6000" dirty="0">
                <a:solidFill>
                  <a:srgbClr val="FF0000"/>
                </a:solidFill>
                <a:latin typeface="Georgia" panose="02040502050405020303" pitchFamily="18" charset="0"/>
              </a:rPr>
              <a:t>Partnership Deed </a:t>
            </a:r>
            <a:r>
              <a:rPr lang="en-US" sz="6000" dirty="0">
                <a:solidFill>
                  <a:srgbClr val="002060"/>
                </a:solidFill>
                <a:latin typeface="Georgia" panose="02040502050405020303" pitchFamily="18" charset="0"/>
              </a:rPr>
              <a:t>is as follows:</a:t>
            </a:r>
            <a:endParaRPr lang="en-US" sz="6000" dirty="0">
              <a:solidFill>
                <a:srgbClr val="002060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0532031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8628" y="457375"/>
            <a:ext cx="1136468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Names </a:t>
            </a:r>
            <a:r>
              <a:rPr lang="en-US" sz="4400" dirty="0">
                <a:solidFill>
                  <a:srgbClr val="002060"/>
                </a:solidFill>
                <a:latin typeface="Georgia" panose="02040502050405020303" pitchFamily="18" charset="0"/>
              </a:rPr>
              <a:t>of the firm</a:t>
            </a:r>
            <a:endParaRPr lang="en-US" sz="4400" dirty="0">
              <a:solidFill>
                <a:srgbClr val="00206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70C0"/>
                </a:solidFill>
                <a:latin typeface="Georgia" panose="02040502050405020303" pitchFamily="18" charset="0"/>
              </a:rPr>
              <a:t>Registered Office address of the firm</a:t>
            </a:r>
            <a:endParaRPr lang="en-US" sz="4400" dirty="0">
              <a:solidFill>
                <a:srgbClr val="0070C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Georgia" panose="02040502050405020303" pitchFamily="18" charset="0"/>
              </a:rPr>
              <a:t>Nature of business of the firm</a:t>
            </a:r>
            <a:endParaRPr lang="en-US" sz="4400" dirty="0">
              <a:solidFill>
                <a:srgbClr val="00206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B050"/>
                </a:solidFill>
                <a:latin typeface="Georgia" panose="02040502050405020303" pitchFamily="18" charset="0"/>
              </a:rPr>
              <a:t>Address of partners</a:t>
            </a:r>
            <a:endParaRPr lang="en-US" sz="4400" dirty="0">
              <a:solidFill>
                <a:srgbClr val="00B05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Georgia" panose="02040502050405020303" pitchFamily="18" charset="0"/>
              </a:rPr>
              <a:t>Capital contribution by the each partner</a:t>
            </a:r>
            <a:endParaRPr lang="en-US" sz="4400" dirty="0">
              <a:solidFill>
                <a:srgbClr val="00206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C00000"/>
                </a:solidFill>
                <a:latin typeface="Georgia" panose="02040502050405020303" pitchFamily="18" charset="0"/>
              </a:rPr>
              <a:t>Profit sharing ratio among the partners</a:t>
            </a:r>
            <a:endParaRPr lang="en-US" sz="4400" dirty="0">
              <a:solidFill>
                <a:srgbClr val="C0000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rgbClr val="002060"/>
                </a:solidFill>
                <a:latin typeface="Georgia" panose="02040502050405020303" pitchFamily="18" charset="0"/>
              </a:rPr>
              <a:t>Interest on capital, if any to be paid to </a:t>
            </a:r>
            <a:r>
              <a:rPr lang="en-US" sz="4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partners</a:t>
            </a:r>
            <a:endParaRPr lang="en-US" sz="4400" b="0" i="0" dirty="0">
              <a:solidFill>
                <a:srgbClr val="00206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6614508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599" y="462285"/>
            <a:ext cx="1074420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Loans </a:t>
            </a:r>
            <a:r>
              <a:rPr lang="en-US" sz="4000" b="1" dirty="0">
                <a:solidFill>
                  <a:srgbClr val="0070C0"/>
                </a:solidFill>
                <a:latin typeface="Georgia" panose="02040502050405020303" pitchFamily="18" charset="0"/>
              </a:rPr>
              <a:t>and advances by partners to the firm</a:t>
            </a:r>
            <a:endParaRPr lang="en-US" sz="4000" b="1" dirty="0">
              <a:solidFill>
                <a:srgbClr val="0070C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B050"/>
                </a:solidFill>
                <a:latin typeface="Georgia" panose="02040502050405020303" pitchFamily="18" charset="0"/>
              </a:rPr>
              <a:t>Who is the Managing Partner</a:t>
            </a:r>
            <a:endParaRPr lang="en-US" sz="4000" b="1" dirty="0">
              <a:solidFill>
                <a:srgbClr val="00B05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70C0"/>
                </a:solidFill>
                <a:latin typeface="Georgia" panose="02040502050405020303" pitchFamily="18" charset="0"/>
              </a:rPr>
              <a:t>Who will be the auditor of the firm</a:t>
            </a:r>
            <a:endParaRPr lang="en-US" sz="4000" b="1" dirty="0">
              <a:solidFill>
                <a:srgbClr val="0070C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7030A0"/>
                </a:solidFill>
                <a:latin typeface="Georgia" panose="02040502050405020303" pitchFamily="18" charset="0"/>
              </a:rPr>
              <a:t>Whether or not to pay salary or commission to partners.</a:t>
            </a:r>
            <a:endParaRPr lang="en-US" sz="4000" b="1" dirty="0">
              <a:solidFill>
                <a:srgbClr val="7030A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0000"/>
                </a:solidFill>
                <a:latin typeface="Georgia" panose="02040502050405020303" pitchFamily="18" charset="0"/>
              </a:rPr>
              <a:t>Methods of Maintaining bank accounts</a:t>
            </a:r>
            <a:endParaRPr lang="en-US" sz="4000" b="1" dirty="0">
              <a:solidFill>
                <a:srgbClr val="666666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B050"/>
                </a:solidFill>
                <a:latin typeface="Georgia" panose="02040502050405020303" pitchFamily="18" charset="0"/>
              </a:rPr>
              <a:t>The mode of admission and retirement of </a:t>
            </a:r>
            <a:r>
              <a:rPr lang="en-US" sz="4000" b="1" dirty="0" smtClean="0">
                <a:solidFill>
                  <a:srgbClr val="00B050"/>
                </a:solidFill>
                <a:latin typeface="Georgia" panose="02040502050405020303" pitchFamily="18" charset="0"/>
              </a:rPr>
              <a:t>partners</a:t>
            </a:r>
            <a:endParaRPr lang="en-US" sz="4000" b="1" dirty="0">
              <a:solidFill>
                <a:srgbClr val="00B050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564423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16643" y="785283"/>
            <a:ext cx="109383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How </a:t>
            </a:r>
            <a:r>
              <a:rPr lang="en-US" sz="4400" b="1" dirty="0">
                <a:solidFill>
                  <a:srgbClr val="C00000"/>
                </a:solidFill>
                <a:latin typeface="Georgia" panose="02040502050405020303" pitchFamily="18" charset="0"/>
              </a:rPr>
              <a:t>to manage or adjust the value of goodwill on admission, </a:t>
            </a:r>
            <a:r>
              <a:rPr lang="en-US" sz="4400" b="1" dirty="0">
                <a:solidFill>
                  <a:srgbClr val="00B050"/>
                </a:solidFill>
                <a:latin typeface="Georgia" panose="02040502050405020303" pitchFamily="18" charset="0"/>
              </a:rPr>
              <a:t>retirement and death of a partner during </a:t>
            </a:r>
            <a:r>
              <a:rPr lang="en-US" sz="4400" b="1" dirty="0">
                <a:solidFill>
                  <a:srgbClr val="C00000"/>
                </a:solidFill>
                <a:latin typeface="Georgia" panose="02040502050405020303" pitchFamily="18" charset="0"/>
              </a:rPr>
              <a:t>the business process</a:t>
            </a:r>
            <a:endParaRPr lang="en-US" sz="4400" b="1" dirty="0">
              <a:solidFill>
                <a:srgbClr val="C0000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000000"/>
                </a:solidFill>
                <a:latin typeface="Georgia" panose="02040502050405020303" pitchFamily="18" charset="0"/>
              </a:rPr>
              <a:t>Introduce provisions for arbitration to solve the problem in case of disputes </a:t>
            </a:r>
            <a:r>
              <a:rPr lang="en-US" sz="4400" b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arise</a:t>
            </a:r>
            <a:endParaRPr lang="en-US" sz="4400" b="1" dirty="0">
              <a:solidFill>
                <a:srgbClr val="666666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0351136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236196"/>
            <a:ext cx="10515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endParaRPr lang="en-US" sz="4400" b="1" dirty="0">
              <a:solidFill>
                <a:srgbClr val="666666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00B050"/>
                </a:solidFill>
                <a:latin typeface="Georgia" panose="02040502050405020303" pitchFamily="18" charset="0"/>
              </a:rPr>
              <a:t>Specify the methods of dissolution of your partnership firm</a:t>
            </a:r>
            <a:endParaRPr lang="en-US" sz="4400" b="1" dirty="0">
              <a:solidFill>
                <a:srgbClr val="00B05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C00000"/>
                </a:solidFill>
                <a:latin typeface="Georgia" panose="02040502050405020303" pitchFamily="18" charset="0"/>
              </a:rPr>
              <a:t>Mention the settlement procedure of accounts between the partners, in case firm dissolution happens</a:t>
            </a:r>
            <a:endParaRPr lang="en-US" sz="4400" b="1" dirty="0">
              <a:solidFill>
                <a:srgbClr val="C0000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00B0F0"/>
                </a:solidFill>
                <a:latin typeface="Georgia" panose="02040502050405020303" pitchFamily="18" charset="0"/>
              </a:rPr>
              <a:t>Who is the sleeping partner and benefits, if any</a:t>
            </a:r>
            <a:endParaRPr lang="en-US" sz="4400" b="1" dirty="0">
              <a:solidFill>
                <a:srgbClr val="00B0F0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2718642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15</a:t>
            </a:fld>
            <a:endParaRPr lang="en-US"/>
          </a:p>
        </p:txBody>
      </p:sp>
      <p:pic>
        <p:nvPicPr>
          <p:cNvPr id="3074" name="Picture 2" descr="Image result for characteristics of partnership de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4" y="455611"/>
            <a:ext cx="10618561" cy="626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9100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16</a:t>
            </a:fld>
            <a:endParaRPr lang="en-US"/>
          </a:p>
        </p:txBody>
      </p:sp>
      <p:pic>
        <p:nvPicPr>
          <p:cNvPr id="4098" name="Picture 2" descr="Image result for characteristics of partnership de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30" y="1854"/>
            <a:ext cx="11339740" cy="6537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7514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FEDD-C260-4D4D-B051-4A4A3C5B891D}" type="datetime1">
              <a:rPr lang="en-US" smtClean="0"/>
              <a:t>3/1/2020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Khandoker</a:t>
            </a:r>
            <a:r>
              <a:rPr lang="en-US" dirty="0" smtClean="0"/>
              <a:t> </a:t>
            </a:r>
            <a:r>
              <a:rPr lang="en-US" dirty="0" err="1" smtClean="0"/>
              <a:t>Mufakkher</a:t>
            </a:r>
            <a:r>
              <a:rPr lang="en-US" dirty="0" smtClean="0"/>
              <a:t> Hossain/  01911689503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17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296699" y="6485258"/>
            <a:ext cx="5145680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039916" y="262978"/>
            <a:ext cx="10999684" cy="5964464"/>
            <a:chOff x="304329" y="366626"/>
            <a:chExt cx="12310732" cy="6531428"/>
          </a:xfrm>
        </p:grpSpPr>
        <p:sp>
          <p:nvSpPr>
            <p:cNvPr id="12" name="7-Point Star 11"/>
            <p:cNvSpPr/>
            <p:nvPr/>
          </p:nvSpPr>
          <p:spPr>
            <a:xfrm>
              <a:off x="304329" y="366626"/>
              <a:ext cx="12310732" cy="6531428"/>
            </a:xfrm>
            <a:prstGeom prst="star7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threePt" dir="t"/>
              </a:scene3d>
              <a:sp3d>
                <a:bevelB w="38100" h="38100" prst="angle"/>
              </a:sp3d>
            </a:bodyPr>
            <a:lstStyle/>
            <a:p>
              <a:pPr algn="ctr"/>
              <a:r>
                <a:rPr lang="bn-IN" sz="16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 </a:t>
              </a:r>
              <a:endParaRPr lang="en-US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16566" y="2576776"/>
              <a:ext cx="7164473" cy="2287815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5255895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9440">
        <p15:prstTrans prst="peelOff"/>
      </p:transition>
    </mc:Choice>
    <mc:Fallback xmlns="">
      <p:transition spd="slow" advTm="944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 descr="http://img.businessdictionary.com/article/normal/accounting/category-accounting-finance-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27" y="-13986"/>
            <a:ext cx="11571514" cy="6675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78E80-06DA-4F50-889C-74A865DE9498}" type="datetime1">
              <a:rPr lang="en-US" smtClean="0"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2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296699" y="6485258"/>
            <a:ext cx="5145680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82160" y="1738017"/>
            <a:ext cx="7374758" cy="2419447"/>
          </a:xfrm>
          <a:prstGeom prst="rect">
            <a:avLst/>
          </a:prstGeom>
          <a:solidFill>
            <a:srgbClr val="7030A0"/>
          </a:solidFill>
          <a:ln w="76200">
            <a:solidFill>
              <a:srgbClr val="C0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52" y="180232"/>
            <a:ext cx="2025748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27535"/>
            <a:ext cx="2025748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02164"/>
            <a:ext cx="2025748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307" y="4791172"/>
            <a:ext cx="2537966" cy="19034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009" y="-37837"/>
            <a:ext cx="2025748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895" y="0"/>
            <a:ext cx="2025748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2992" y="89798"/>
            <a:ext cx="2025748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0253" y="1751890"/>
            <a:ext cx="1471747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8" y="1804587"/>
            <a:ext cx="1461867" cy="15193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1" name="Oval 20"/>
          <p:cNvSpPr/>
          <p:nvPr/>
        </p:nvSpPr>
        <p:spPr>
          <a:xfrm>
            <a:off x="3120788" y="1184192"/>
            <a:ext cx="218364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Date Placeholder 2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07E745-42DB-4358-84CB-B7893410C81C}" type="datetime1">
              <a:rPr lang="en-US" smtClean="0"/>
              <a:pPr/>
              <a:t>3/1/2020</a:t>
            </a:fld>
            <a:endParaRPr lang="en-US"/>
          </a:p>
        </p:txBody>
      </p:sp>
      <p:sp>
        <p:nvSpPr>
          <p:cNvPr id="24" name="Footer Placeholder 4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25" name="Slide Number Placeholder 6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745B064-1843-481D-9584-5A549496D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16618" y="6384019"/>
            <a:ext cx="5145680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76720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5253">
        <p15:prstTrans prst="peelOff"/>
      </p:transition>
    </mc:Choice>
    <mc:Fallback xmlns="">
      <p:transition spd="slow" advTm="1525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/>
      <p:bldP spid="24" grpId="0"/>
      <p:bldP spid="25" grpId="0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3</a:t>
            </a:fld>
            <a:endParaRPr lang="en-US"/>
          </a:p>
        </p:txBody>
      </p:sp>
      <p:sp>
        <p:nvSpPr>
          <p:cNvPr id="5" name="7-Point Star 4"/>
          <p:cNvSpPr/>
          <p:nvPr/>
        </p:nvSpPr>
        <p:spPr>
          <a:xfrm>
            <a:off x="189663" y="260714"/>
            <a:ext cx="11812673" cy="6460761"/>
          </a:xfrm>
          <a:prstGeom prst="star7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FFC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Circle">
              <a:avLst/>
            </a:prstTxWarp>
            <a:sp3d extrusionH="57150" prstMaterial="softEdge">
              <a:bevelT w="25400" h="38100"/>
            </a:sp3d>
          </a:bodyPr>
          <a:lstStyle/>
          <a:p>
            <a:pPr algn="ctr"/>
            <a:endParaRPr lang="en-US" sz="9600" b="1" dirty="0">
              <a:ln>
                <a:solidFill>
                  <a:srgbClr val="FF0000"/>
                </a:solidFill>
              </a:ln>
              <a:solidFill>
                <a:srgbClr val="FFFF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47987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img.businessdictionary.com/article/normal/accounting/category-accounting-finance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8" y="93208"/>
            <a:ext cx="11538857" cy="6445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43313" y="1951887"/>
            <a:ext cx="8461828" cy="10156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Introduction to Business 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4957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5</a:t>
            </a:fld>
            <a:endParaRPr lang="en-US"/>
          </a:p>
        </p:txBody>
      </p:sp>
      <p:pic>
        <p:nvPicPr>
          <p:cNvPr id="2050" name="Picture 2" descr="https://slideplayer.com/slide/7466579/24/images/2/Meaning+and+Definitio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93"/>
          <a:stretch/>
        </p:blipFill>
        <p:spPr bwMode="auto">
          <a:xfrm>
            <a:off x="440645" y="188913"/>
            <a:ext cx="11310710" cy="653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558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6</a:t>
            </a:fld>
            <a:endParaRPr lang="en-US"/>
          </a:p>
        </p:txBody>
      </p:sp>
      <p:pic>
        <p:nvPicPr>
          <p:cNvPr id="1026" name="Picture 2" descr="https://slideplayer.com/slide/7466579/24/images/3/Characteristic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02" b="9051"/>
          <a:stretch/>
        </p:blipFill>
        <p:spPr bwMode="auto">
          <a:xfrm>
            <a:off x="402318" y="478971"/>
            <a:ext cx="11281682" cy="6242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2667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32115" y="1349285"/>
            <a:ext cx="10392228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Characteristics of partnership deed agreement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3404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8171" y="663527"/>
            <a:ext cx="1133565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>
                <a:solidFill>
                  <a:srgbClr val="002060"/>
                </a:solidFill>
                <a:latin typeface="Georgia" panose="02040502050405020303" pitchFamily="18" charset="0"/>
              </a:rPr>
              <a:t>The </a:t>
            </a:r>
            <a:r>
              <a:rPr lang="en-US" sz="4400" b="1" dirty="0">
                <a:solidFill>
                  <a:srgbClr val="FF0000"/>
                </a:solidFill>
                <a:latin typeface="Georgia" panose="02040502050405020303" pitchFamily="18" charset="0"/>
              </a:rPr>
              <a:t>essential characteristics of Partnership Deed Agreement</a:t>
            </a:r>
            <a:r>
              <a:rPr lang="en-US" sz="4400" b="1" dirty="0">
                <a:solidFill>
                  <a:srgbClr val="002060"/>
                </a:solidFill>
                <a:latin typeface="Georgia" panose="02040502050405020303" pitchFamily="18" charset="0"/>
              </a:rPr>
              <a:t> are as follows:</a:t>
            </a:r>
            <a:endParaRPr lang="en-US" sz="4400" b="1" dirty="0">
              <a:solidFill>
                <a:srgbClr val="00206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002060"/>
                </a:solidFill>
                <a:latin typeface="Georgia" panose="02040502050405020303" pitchFamily="18" charset="0"/>
              </a:rPr>
              <a:t>Minimum number of members is 2 and maximum 20 as Indian Partnership Act.</a:t>
            </a:r>
            <a:endParaRPr lang="en-US" sz="4400" b="1" dirty="0">
              <a:solidFill>
                <a:srgbClr val="00206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00B050"/>
                </a:solidFill>
                <a:latin typeface="Georgia" panose="02040502050405020303" pitchFamily="18" charset="0"/>
              </a:rPr>
              <a:t>Partnership firm it stands on contract as operation of the law or inheritance</a:t>
            </a:r>
            <a:r>
              <a:rPr lang="en-US" sz="4400" b="1" dirty="0" smtClean="0">
                <a:solidFill>
                  <a:srgbClr val="00B050"/>
                </a:solidFill>
                <a:latin typeface="Georgia" panose="02040502050405020303" pitchFamily="18" charset="0"/>
              </a:rPr>
              <a:t>.</a:t>
            </a:r>
            <a:endParaRPr lang="en-US" sz="4400" b="1" i="0" dirty="0">
              <a:solidFill>
                <a:srgbClr val="00B05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808182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99E45-15E1-415F-826A-923EBC6AA80C}" type="datetime1">
              <a:rPr lang="en-US" smtClean="0"/>
              <a:t>3/1/2020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Khandoker Mufakkher Hossain/  01911689503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B064-1843-481D-9584-5A549496D09E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3228" y="584539"/>
            <a:ext cx="1096554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rgbClr val="00B050"/>
                </a:solidFill>
                <a:latin typeface="Georgia" panose="02040502050405020303" pitchFamily="18" charset="0"/>
              </a:rPr>
              <a:t>The </a:t>
            </a:r>
            <a:r>
              <a:rPr lang="en-US" sz="4400" b="1" dirty="0">
                <a:solidFill>
                  <a:srgbClr val="00B050"/>
                </a:solidFill>
                <a:latin typeface="Georgia" panose="02040502050405020303" pitchFamily="18" charset="0"/>
              </a:rPr>
              <a:t>partnership firm business should be carried on by al the partners or anyone acting them for all.</a:t>
            </a:r>
            <a:endParaRPr lang="en-US" sz="4400" b="1" dirty="0">
              <a:solidFill>
                <a:srgbClr val="00B050"/>
              </a:solidFill>
              <a:latin typeface="Open Sans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002060"/>
                </a:solidFill>
                <a:latin typeface="Georgia" panose="02040502050405020303" pitchFamily="18" charset="0"/>
              </a:rPr>
              <a:t>The partnership firm registered to carry on the business and share the profits as per agreed in the partnership deed.</a:t>
            </a:r>
            <a:endParaRPr lang="en-US" sz="4400" b="1" dirty="0">
              <a:solidFill>
                <a:srgbClr val="002060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603629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5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3188</TotalTime>
  <Words>385</Words>
  <Application>Microsoft Office PowerPoint</Application>
  <PresentationFormat>Widescreen</PresentationFormat>
  <Paragraphs>84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Georgia</vt:lpstr>
      <vt:lpstr>Open Sans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AUSC</dc:creator>
  <cp:lastModifiedBy>AUSC</cp:lastModifiedBy>
  <cp:revision>222</cp:revision>
  <dcterms:created xsi:type="dcterms:W3CDTF">2019-05-05T01:02:54Z</dcterms:created>
  <dcterms:modified xsi:type="dcterms:W3CDTF">2020-03-01T03:33:06Z</dcterms:modified>
</cp:coreProperties>
</file>