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76" r:id="rId8"/>
    <p:sldId id="277" r:id="rId9"/>
    <p:sldId id="278" r:id="rId10"/>
    <p:sldId id="279" r:id="rId11"/>
    <p:sldId id="262" r:id="rId12"/>
    <p:sldId id="263" r:id="rId13"/>
    <p:sldId id="264" r:id="rId14"/>
    <p:sldId id="265" r:id="rId15"/>
    <p:sldId id="280" r:id="rId16"/>
    <p:sldId id="281" r:id="rId17"/>
    <p:sldId id="282" r:id="rId18"/>
    <p:sldId id="283" r:id="rId19"/>
    <p:sldId id="284" r:id="rId20"/>
    <p:sldId id="287" r:id="rId21"/>
    <p:sldId id="286" r:id="rId22"/>
    <p:sldId id="266" r:id="rId23"/>
    <p:sldId id="285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86" autoAdjust="0"/>
  </p:normalViewPr>
  <p:slideViewPr>
    <p:cSldViewPr>
      <p:cViewPr>
        <p:scale>
          <a:sx n="81" d="100"/>
          <a:sy n="81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09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3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4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4572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50727"/>
              </p:ext>
            </p:extLst>
          </p:nvPr>
        </p:nvGraphicFramePr>
        <p:xfrm>
          <a:off x="152400" y="533400"/>
          <a:ext cx="8763000" cy="6375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81500">
                  <a:extLst>
                    <a:ext uri="{9D8B030D-6E8A-4147-A177-3AD203B41FA5}">
                      <a16:colId xmlns="" xmlns:a16="http://schemas.microsoft.com/office/drawing/2014/main" val="2614247785"/>
                    </a:ext>
                  </a:extLst>
                </a:gridCol>
                <a:gridCol w="4381500">
                  <a:extLst>
                    <a:ext uri="{9D8B030D-6E8A-4147-A177-3AD203B41FA5}">
                      <a16:colId xmlns="" xmlns:a16="http://schemas.microsoft.com/office/drawing/2014/main" val="2197734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সিগমা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বন্ধন</a:t>
                      </a:r>
                      <a:endParaRPr lang="en-MY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পাই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বন্ধন</a:t>
                      </a:r>
                      <a:r>
                        <a:rPr lang="en-US" sz="2800" baseline="0" dirty="0" smtClean="0"/>
                        <a:t> </a:t>
                      </a:r>
                      <a:endParaRPr lang="en-MY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499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ভিন্ন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পরমানুর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অরবিটাল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অক্ষ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বরাবর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মুখোমুখি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অধিক্রমনের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আনবিক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অরবিটাল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সৃষ্টির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সমযোজী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গঠিত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MY" sz="28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 পারমানবিক অরবিটালের অযুগ্ম ইলেকট্রন একই অক্ষ বরাবর পাশাপাশি অধিক্রমনের ফলে যে সমযোজী বন্ধনের সৃষ্টি হয় তাকে পাই বন্ধন বলে ।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308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s-s, s-p, p-p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অরবিটালের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অধিক্রমনের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গঠিত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দুটি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p-p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অরবিটালের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অধিক্রমনের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গঠিত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26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দ্বি-বন্ধন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১টি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১টি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ত্রি-বন্ধন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১টি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২টি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728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শক্তিশালী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দূর্বল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671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02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2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erina\erina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062276"/>
            <a:ext cx="4267200" cy="220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82960" y="2286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লক্ষকরি- </a:t>
            </a:r>
            <a:endParaRPr lang="en-MY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29276"/>
            <a:ext cx="4193340" cy="3064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2276"/>
            <a:ext cx="41402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239000" cy="15240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 কী ? 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অরবিটালের বৈশিষ্ট্য কী 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28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MY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14600"/>
            <a:ext cx="8229600" cy="35814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নিউওক্লিয়াসের চতুর্দিকে ইলেকট্রন আবর্তনের  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সর্বাধিক সম্ভাব্য অঞ্চলকে অরবিটাল বলে । 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অরবিটাল বিভিন্ন আকৃতির হয়। 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২।অরবিটালসমূহ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s,p,d,f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 চিহ্নিত করা হয়।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533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419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26" y="355143"/>
            <a:ext cx="41910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4030"/>
            <a:ext cx="4419600" cy="3355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14" y="3276599"/>
            <a:ext cx="4191000" cy="3352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29000" y="2944828"/>
            <a:ext cx="2988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লক্ষকরি- </a:t>
            </a:r>
            <a:endParaRPr lang="en-MY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096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19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 সংকরায়ন কি ? সংকরায়ন কত ধরনের হতে পারে ।  </a:t>
            </a:r>
            <a:endParaRPr lang="en-MY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096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362200"/>
            <a:ext cx="8763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পরমানুর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যোজ্যতা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স্তরের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একাধিক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ভিন্ন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শক্তির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মিশ্রিত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bn-BD" sz="2800" dirty="0">
              <a:solidFill>
                <a:srgbClr val="0070C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সমশক্তির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সমসংখ্যক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উ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ৎ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পন্ন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প্রক্রিয়াকে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সংক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রায়ন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হাইব্রি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ডাই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জেশন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সংকর বা হাইব্রিড অরবিটাল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24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613" y="38078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লক্ষকরি-</a:t>
            </a:r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5557"/>
            <a:ext cx="4114800" cy="2387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56398"/>
            <a:ext cx="4419600" cy="3096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4114800" cy="3124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71550"/>
            <a:ext cx="4419600" cy="23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85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MY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743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</a:t>
            </a:r>
            <a:r>
              <a:rPr lang="en-US" sz="28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 ব্যাখ্যা কর ? 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4553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1226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যোজ্যতাস্তরের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সম-আকৃতির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সমশক্তি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6717"/>
            <a:ext cx="4245200" cy="3730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6716"/>
            <a:ext cx="4191000" cy="37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5943600" cy="3251537"/>
          </a:xfrm>
        </p:spPr>
        <p:txBody>
          <a:bodyPr>
            <a:norm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 কুমার সাহা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(প্রভাষক রসায়ন)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আলীদেওনা রাইপুর আলিম মাদ্রাসা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মোবাঃ০১৭১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৯৫৩২৭৭৭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MY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MY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17358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MY" sz="6000" dirty="0"/>
          </a:p>
        </p:txBody>
      </p:sp>
      <p:pic>
        <p:nvPicPr>
          <p:cNvPr id="5" name="Picture 4" descr="J:\PRASANTA\Chemistry picture\pk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122610" cy="237372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763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BD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যোজ্যতাস্তরের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সম-আকৃতির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সমশক্তি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MY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40386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62774"/>
            <a:ext cx="4572000" cy="38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37" y="1219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BD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যোজ্যতাস্তরের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সম-আকৃতির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সমশক্তি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MY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7665"/>
            <a:ext cx="4267200" cy="3957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7665"/>
            <a:ext cx="4343400" cy="39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853" y="3119415"/>
            <a:ext cx="5905072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 কয়টি ইলেকট্রন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থাকে?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33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30730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অরবিটালের আকৃতি কেমন? </a:t>
            </a:r>
            <a:endParaRPr lang="en-MY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62528" y="1687443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অরবিটালের আকৃতি গোলাকার।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23292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অরবিটালের আকৃতি কেমন?</a:t>
            </a:r>
            <a:endParaRPr lang="en-MY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4789" y="2613061"/>
            <a:ext cx="579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অরবিটালের আকৃতি ডাম্ববেলের ন্যায়। </a:t>
            </a:r>
          </a:p>
          <a:p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1527853" y="3538943"/>
            <a:ext cx="643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 ২টি ও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 ৬টি ইলেকট্রন থাকে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6189" y="407625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ইথিলিন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অনুতে কোন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সংকরন ঘটে? </a:t>
            </a:r>
            <a:endParaRPr lang="en-MY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026" y="5058527"/>
            <a:ext cx="647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sp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সংকর অরবিটালের আকৃতি কেমন? </a:t>
            </a:r>
            <a:endParaRPr lang="en-MY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461356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sp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sp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NikoshBAN" pitchFamily="2" charset="0"/>
              </a:rPr>
              <a:t>2 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sp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sp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MY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8826" y="5585575"/>
            <a:ext cx="522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(ক)সরল (খ)ট্রাইগোনাল (গ)চতুস্তলকীয় (ঘ)বৃত্তাকার</a:t>
            </a:r>
            <a:endParaRPr lang="en-MY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7" grpId="0"/>
      <p:bldP spid="8" grpId="0"/>
      <p:bldP spid="9" grpId="0"/>
      <p:bldP spid="10" grpId="0"/>
      <p:bldP spid="11" grpId="0"/>
      <p:bldP spid="12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838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MY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667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হাইব্রিডাইজেশন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MY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196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096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M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705600" cy="914400"/>
          </a:xfrm>
        </p:spPr>
        <p:txBody>
          <a:bodyPr>
            <a:normAutofit/>
          </a:bodyPr>
          <a:lstStyle/>
          <a:p>
            <a:pPr algn="ctr"/>
            <a:r>
              <a:rPr lang="bn-BD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পাঠ-পরিচিতি</a:t>
            </a:r>
            <a:r>
              <a:rPr lang="bn-BD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7924800" cy="2971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MY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রসায়ন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MY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MY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MY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685800"/>
            <a:ext cx="6673174" cy="1560716"/>
          </a:xfrm>
        </p:spPr>
        <p:txBody>
          <a:bodyPr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চ্ছে?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6516"/>
            <a:ext cx="6096001" cy="38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219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MY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00" y="3352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</a:t>
            </a:r>
            <a:endParaRPr lang="en-MY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7560" y="914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8956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 ও পাই বন্ধন ব্যাখ্যা করতে পারবে 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 ও অরবিটাল সংকরায়ন বর্ণনা করতে পারবে 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 অরবিটালের প্রকারভেদ ব্যাখ্যা করতে পারবে । </a:t>
            </a:r>
            <a:endParaRPr lang="en-MY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4800601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46482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20" y="1676400"/>
            <a:ext cx="4000500" cy="480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60737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লক্ষকরি- </a:t>
            </a:r>
            <a:endParaRPr lang="en-MY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MY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 ও পাই বন্ধন কাকে বলে এবং এদের মধ্যে পার্থক্য কি ? </a:t>
            </a:r>
            <a:endParaRPr lang="en-MY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বন্ধনঃ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অধিক্রমনের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আনবিক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MY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185756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 বন্ধনঃ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পারমানবিক অরবিটালের অযুগ্ম ইলেকট্রন একই অক্ষ বরাবর পাশাপাশি অধিক্রমনের ফলে যে সমযোজী বন্ধনের সৃষ্টি হয় তাকে পাই বন্ধন বলে । </a:t>
            </a:r>
            <a:endParaRPr lang="en-MY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Feathered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855</TotalTime>
  <Words>531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Feathered</vt:lpstr>
      <vt:lpstr>PowerPoint Presentation</vt:lpstr>
      <vt:lpstr>প্রশান্ত কুমার সাহা (প্রভাষক রসায়ন) আলীদেওনা রাইপুর আলিম মাদ্রাসা মোবাঃ০১৭১৯৫৩২৭৭৭    </vt:lpstr>
      <vt:lpstr>পাঠ-পরিচিতি    </vt:lpstr>
      <vt:lpstr>ছবিতে  কী কী দেখা যাচ্ছে?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অরবিটাল কী ?  অরবিটালের বৈশিষ্ট্য কী ?</vt:lpstr>
      <vt:lpstr>নিউওক্লিয়াসের চতুর্দিকে ইলেকট্রন আবর্তনের   সর্বাধিক সম্ভাব্য অঞ্চলকে অরবিটাল বলে ।   বৈশিষ্ট্যঃ ১। অরবিটাল বিভিন্ন আকৃতির হয়।  ২।অরবিটালসমূহ  s,p,d,f দ্বারা চিহ্নিত করা হয়।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 ও pঅরবিটালে কয়টি ইলেকট্রন থাকে?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</dc:creator>
  <cp:lastModifiedBy>Raipur Madrasah</cp:lastModifiedBy>
  <cp:revision>156</cp:revision>
  <dcterms:created xsi:type="dcterms:W3CDTF">2006-08-16T00:00:00Z</dcterms:created>
  <dcterms:modified xsi:type="dcterms:W3CDTF">2019-11-04T05:25:23Z</dcterms:modified>
</cp:coreProperties>
</file>