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8" r:id="rId4"/>
    <p:sldId id="259" r:id="rId5"/>
    <p:sldId id="261" r:id="rId6"/>
    <p:sldId id="260" r:id="rId7"/>
    <p:sldId id="271" r:id="rId8"/>
    <p:sldId id="257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70" r:id="rId17"/>
    <p:sldId id="269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524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2057400" cy="2253762"/>
          </a:xfrm>
          <a:prstGeom prst="rect">
            <a:avLst/>
          </a:prstGeom>
        </p:spPr>
      </p:pic>
      <p:pic>
        <p:nvPicPr>
          <p:cNvPr id="3" name="Picture 2" descr="Capture.JPG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8200"/>
            <a:ext cx="16764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048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হালকা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19593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24600" y="3352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3048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ভারী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772400" y="3352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67400" y="0"/>
            <a:ext cx="2895600" cy="3143310"/>
            <a:chOff x="5867400" y="0"/>
            <a:chExt cx="2895600" cy="3143310"/>
          </a:xfrm>
        </p:grpSpPr>
        <p:sp>
          <p:nvSpPr>
            <p:cNvPr id="7" name="TextBox 6"/>
            <p:cNvSpPr txBox="1"/>
            <p:nvPr/>
          </p:nvSpPr>
          <p:spPr>
            <a:xfrm>
              <a:off x="6781800" y="2743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গ্লাসে পানি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images.jpg444.jpg"/>
            <p:cNvPicPr>
              <a:picLocks noChangeAspect="1"/>
            </p:cNvPicPr>
            <p:nvPr/>
          </p:nvPicPr>
          <p:blipFill>
            <a:blip r:embed="rId4"/>
            <a:srcRect l="57843"/>
            <a:stretch>
              <a:fillRect/>
            </a:stretch>
          </p:blipFill>
          <p:spPr>
            <a:xfrm>
              <a:off x="5867400" y="0"/>
              <a:ext cx="2895600" cy="2743200"/>
            </a:xfrm>
            <a:prstGeom prst="rect">
              <a:avLst/>
            </a:prstGeom>
          </p:spPr>
        </p:pic>
      </p:grpSp>
      <p:pic>
        <p:nvPicPr>
          <p:cNvPr id="15" name="Picture 14" descr="Capture.JPG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914400"/>
            <a:ext cx="1552575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1800" y="4343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 দেখতে  পাচ্ছো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21336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চৌকা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98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পদার্থের বৈশিষ্ট্য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3505200" cy="4191000"/>
          </a:xfrm>
          <a:prstGeom prst="rect">
            <a:avLst/>
          </a:prstGeom>
        </p:spPr>
      </p:pic>
      <p:pic>
        <p:nvPicPr>
          <p:cNvPr id="3" name="Picture 2" descr="Capture.JPG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9600"/>
            <a:ext cx="3429000" cy="3676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4114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হালকা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86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895602" y="4778246"/>
            <a:ext cx="220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কিভাবে বুঝবো?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486400"/>
            <a:ext cx="319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350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১।পদার্থের ওজন আছে।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JPG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3352800" cy="3810000"/>
          </a:xfrm>
          <a:prstGeom prst="rect">
            <a:avLst/>
          </a:prstGeom>
        </p:spPr>
      </p:pic>
      <p:pic>
        <p:nvPicPr>
          <p:cNvPr id="5" name="Picture 4" descr="Capture.JP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22098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pture.JP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1000"/>
            <a:ext cx="22098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3657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গোল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505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চৌকা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114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কোনটি দেখতে কেমন?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800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২।পদার্থের আকার আছে।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444.jpg"/>
          <p:cNvPicPr>
            <a:picLocks noChangeAspect="1"/>
          </p:cNvPicPr>
          <p:nvPr/>
        </p:nvPicPr>
        <p:blipFill>
          <a:blip r:embed="rId2"/>
          <a:srcRect l="57843"/>
          <a:stretch>
            <a:fillRect/>
          </a:stretch>
        </p:blipFill>
        <p:spPr>
          <a:xfrm>
            <a:off x="2819400" y="0"/>
            <a:ext cx="3048000" cy="4127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886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886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724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পদার্থের আয়তন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"/>
            <a:ext cx="3733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10800000" flipV="1">
            <a:off x="2819400" y="428571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 কি আছে দেখা যাচ্ছে কী?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95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যাচ্ছে না।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কারন ইট জায়গা দখল করে আছে।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পদার্থের বৈশিষ্ট্যগুলো আরেকবার দেখিঃ</a:t>
            </a:r>
          </a:p>
          <a:p>
            <a:endParaRPr lang="en-US" sz="32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752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১।পদার্থের ওজন আছে।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209800" y="221997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২।পদার্থের আকৃতি আছে।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429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৪।পদার্থ জায়গা দখল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209800" y="276480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৩।পদার্থের আয়তন আছে।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14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0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2766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পদার্থেরআছে-</a:t>
            </a:r>
          </a:p>
          <a:p>
            <a:endParaRPr lang="bn-BD" sz="28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১।ওজন       ২।আকৃতি    ৩।আয়তন     ৪।</a:t>
            </a:r>
            <a:r>
              <a:rPr lang="en-US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2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4191000"/>
            <a:ext cx="1371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77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শাপলা দলঃচৌকা আকৃতির পদার্থের তালিকা কর।</a:t>
            </a:r>
            <a:endParaRPr lang="en-US" sz="2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গোলাপ দলঃগোল আকৃতির পদার্থের তালিকা কর।</a:t>
            </a:r>
            <a:endParaRPr lang="en-US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05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মেহেদী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590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124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মিড়কাডাঙ্গা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সঃ প্রাঃ 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819400" y="356151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 চাঁপাইনাবাবগঞ্জ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762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98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990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124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২।পদার্থের দুটি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514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১।পদার্থ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86800" cy="668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72790">
            <a:off x="3393417" y="2113283"/>
            <a:ext cx="359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 ধন্যবাদ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 rot="10800000" flipV="1">
            <a:off x="3505200" y="81983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 rot="10800000" flipV="1">
            <a:off x="1905000" y="19050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পদার্থ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পদার্থের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শিক্ষনফলঃ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 rot="10800000" flipV="1">
            <a:off x="1371600" y="2928501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পদার্থের বৈশিষ্ট্যগুলো বলতে 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9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পদার্থ কী তা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219200"/>
            <a:ext cx="266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441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আবেগ সৃষ্টিঃ</a:t>
            </a:r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তোমারি গেহে পালিছো স্নেহে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তুমি ধন্য ধন্য হে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পিতার বক্ষে রেখেছো মোরে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জনম দিয়েছ জননী ক্রোড়ে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বেধেছো সখার প্রনয়ডোরে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তুমি ধন্য ধন্য হে।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735261" cy="436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19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c_1423812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533400"/>
            <a:ext cx="17526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581401"/>
            <a:ext cx="16764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images.jpg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85800"/>
            <a:ext cx="2362200" cy="1933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934200" y="2819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চেয়ার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943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গ্লাস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.jpg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62401"/>
            <a:ext cx="1990725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95400" y="5943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কাঁচ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05200" y="1447800"/>
            <a:ext cx="1600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81400" y="4495800"/>
            <a:ext cx="1676400" cy="762000"/>
          </a:xfrm>
          <a:prstGeom prst="rightArrow">
            <a:avLst>
              <a:gd name="adj1" fmla="val 50000"/>
              <a:gd name="adj2" fmla="val 55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95600" y="5715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প্রত্যেকটি জিনিস তৈরি কোনো না কোনো উপাদান থেকে।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124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এগুলো কী দিয়ে তৈরি?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9812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336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পৃথিবীর সব কিছুই কোনো না কোনো পদার্থ দিয়ে তৈরি।চেয়ার ,টেবিল ,পানির গ্লাস সবই পদার্থ দিয়ে তৈরি।পদার্থের ওজন আছে এবং তা জায়গা দখল করে।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838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চলো দেখিঃ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272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NikoshBAN</vt:lpstr>
      <vt:lpstr>Wingdings</vt:lpstr>
      <vt:lpstr>Wingdings 2</vt:lpstr>
      <vt:lpstr>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Dadanchak PTI</dc:creator>
  <cp:lastModifiedBy>Mehedi Hasan</cp:lastModifiedBy>
  <cp:revision>199</cp:revision>
  <dcterms:created xsi:type="dcterms:W3CDTF">2006-08-16T00:00:00Z</dcterms:created>
  <dcterms:modified xsi:type="dcterms:W3CDTF">2020-03-01T03:39:45Z</dcterms:modified>
</cp:coreProperties>
</file>