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32" r:id="rId4"/>
    <p:sldMasterId id="2147483744" r:id="rId5"/>
  </p:sldMasterIdLst>
  <p:notesMasterIdLst>
    <p:notesMasterId r:id="rId29"/>
  </p:notesMasterIdLst>
  <p:sldIdLst>
    <p:sldId id="256" r:id="rId6"/>
    <p:sldId id="263" r:id="rId7"/>
    <p:sldId id="264" r:id="rId8"/>
    <p:sldId id="265" r:id="rId9"/>
    <p:sldId id="258" r:id="rId10"/>
    <p:sldId id="260" r:id="rId11"/>
    <p:sldId id="278" r:id="rId12"/>
    <p:sldId id="279" r:id="rId13"/>
    <p:sldId id="274" r:id="rId14"/>
    <p:sldId id="280" r:id="rId15"/>
    <p:sldId id="281" r:id="rId16"/>
    <p:sldId id="282" r:id="rId17"/>
    <p:sldId id="283" r:id="rId18"/>
    <p:sldId id="275" r:id="rId19"/>
    <p:sldId id="276" r:id="rId20"/>
    <p:sldId id="277" r:id="rId21"/>
    <p:sldId id="268" r:id="rId22"/>
    <p:sldId id="269" r:id="rId23"/>
    <p:sldId id="284" r:id="rId24"/>
    <p:sldId id="270" r:id="rId25"/>
    <p:sldId id="285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343B-F212-43C1-B09E-AA05527305E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740EA-C813-46F0-9A57-D99C1BBEE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740EA-C813-46F0-9A57-D99C1BBEE7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724400" y="203257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2098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.pn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4317594" cy="43175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5257800" cy="53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4695825" cy="49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10907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5257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on%20Defi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0104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2133600" y="5715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পুষিকর খাবার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nutrition-foods-online-dhaka-co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উদ্ভিজ্জ খাবার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685800" y="8382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ছবিতে যা দেখলাম তা আলোচনা করি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উপরের ছবিতে আমরা বিভিন্ন খাদ্যদ্রব্যের ছবি দেখলাম।যেমন-আমিষ,শর্করা,স্নেহ,ভিটামিন,খনিজ লবন ও পানি।এগুলো খাদ্যের উপাদান।তাছাড়া বিভিন্ন ফলমুল ও শাকসব্জি।উপরের সবগুলো খাবারই পুষ্টিকর খাবার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পাঠ্যবই এর সাথে সংযোগ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115050" cy="50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242131" y="2057400"/>
            <a:ext cx="4996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কয়েকটি পুষ্টিকর খাবারের তালিকা তৈরী কর ।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পুষ্টিকর খাবারের তালিকাঃ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মাছ, মাংস, ডিম,কমলা, কলা,পেঁপে,শাকসব্জি ইত্যাদি।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905000" y="1295400"/>
            <a:ext cx="857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6670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মেহেদী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হাসান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মিড়কাডাঙ্গা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সঃ প্রাঃ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চাঁপাইনাবাবগঞ্জ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050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8194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 উপাদান কয়টি ও কি কি 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খাদ্যের উপাদান ছয়টি।যথা-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আমিষ,শর্করা,স্নেহ,ভিটামিন,খনিজলবন ও পানি।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43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752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কয়েকটি আমিষ জাতীয় খাবারের নাম লিখ।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0" y="0"/>
            <a:ext cx="95504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6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65931" y="1752600"/>
            <a:ext cx="5606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সাধারন পাঠঃ খাদ্য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আমরা কেন খাই......খাদ্যগুলো চিনতে পার কি না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438398" y="609600"/>
            <a:ext cx="18288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73869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পুষ্টিকর খাবার সম্পর্কে বলতে পারবে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 উপাদান গুলো কি তা বলতে ও লিখতে পারবে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385131" y="533400"/>
            <a:ext cx="705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70731" y="1524000"/>
            <a:ext cx="5225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আয় ছেলেরা আয় মেয়েরা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ফুল তুলিতে যাই,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ফুলের মালা গলায় দিয়ে 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মামার বাড়ি যাই 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77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4676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উপরের ছবিতে তোমরা কি দেখতে পাও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2359"/>
            <a:ext cx="74676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667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ets-and-more-high-protein-diet_5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7912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আমিষ জাতীয় খাবার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192</Words>
  <Application>Microsoft Office PowerPoint</Application>
  <PresentationFormat>On-screen Show (4:3)</PresentationFormat>
  <Paragraphs>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Book Antiqua</vt:lpstr>
      <vt:lpstr>Calibri</vt:lpstr>
      <vt:lpstr>Franklin Gothic Book</vt:lpstr>
      <vt:lpstr>Georgia</vt:lpstr>
      <vt:lpstr>Lucida Sans</vt:lpstr>
      <vt:lpstr>NikoshBAN</vt:lpstr>
      <vt:lpstr>Perpetua</vt:lpstr>
      <vt:lpstr>Rockwell</vt:lpstr>
      <vt:lpstr>Wingdings</vt:lpstr>
      <vt:lpstr>Wingdings 2</vt:lpstr>
      <vt:lpstr>Wingdings 3</vt:lpstr>
      <vt:lpstr>Foundry</vt:lpstr>
      <vt:lpstr>Office Theme</vt:lpstr>
      <vt:lpstr>Apex</vt:lpstr>
      <vt:lpstr>Civic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dadanchak</dc:creator>
  <cp:lastModifiedBy>Mehedi Hasan</cp:lastModifiedBy>
  <cp:revision>249</cp:revision>
  <dcterms:created xsi:type="dcterms:W3CDTF">2006-08-16T00:00:00Z</dcterms:created>
  <dcterms:modified xsi:type="dcterms:W3CDTF">2020-03-01T04:10:11Z</dcterms:modified>
</cp:coreProperties>
</file>