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747F7D2D-1811-4D4F-B34C-2C3877C3F694}"/>
              </a:ext>
            </a:extLst>
          </p:cNvPr>
          <p:cNvSpPr/>
          <p:nvPr userDrawn="1"/>
        </p:nvSpPr>
        <p:spPr>
          <a:xfrm>
            <a:off x="30480" y="15240"/>
            <a:ext cx="9113520" cy="6858000"/>
          </a:xfrm>
          <a:prstGeom prst="frame">
            <a:avLst>
              <a:gd name="adj1" fmla="val 1833"/>
            </a:avLst>
          </a:prstGeom>
          <a:solidFill>
            <a:schemeClr val="accent2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45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943600"/>
            <a:ext cx="86868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এখানে আছে নানা ধরনের গাছ, ফুল, লতা-পাতা । 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a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76225"/>
            <a:ext cx="3962400" cy="239077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4" descr="fu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8700" y="304800"/>
            <a:ext cx="4076700" cy="24384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 descr="lotapa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1701" y="2971800"/>
            <a:ext cx="4305299" cy="21336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1295400" y="2735759"/>
            <a:ext cx="819455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গাছ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8357" y="2888159"/>
            <a:ext cx="813043" cy="76944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7456" y="5174159"/>
            <a:ext cx="1841744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লতাপাতা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5997714"/>
            <a:ext cx="8581096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এখানে আরও আছে বিভিন্ন ধরনের </a:t>
            </a:r>
            <a:r>
              <a:rPr lang="en-US" sz="40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পশু</a:t>
            </a:r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পাখি ও মাছ।  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ra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1"/>
            <a:ext cx="4114800" cy="28956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Picture 3" descr="pakh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28601"/>
            <a:ext cx="4019550" cy="2895599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 descr="ma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0" y="3429000"/>
            <a:ext cx="4728947" cy="18288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914400" y="3269159"/>
            <a:ext cx="1085554" cy="76944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প্রাণী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4947" y="3192959"/>
            <a:ext cx="1138453" cy="76944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পাখি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5257800"/>
            <a:ext cx="986167" cy="76944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936159"/>
            <a:ext cx="86868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আছে মেঘ, বৃষ্টি, নদী, এবং সূর্য ।</a:t>
            </a:r>
            <a:r>
              <a:rPr lang="en-GB" sz="4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rish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4038600" cy="19050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4" descr="no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09550"/>
            <a:ext cx="4191001" cy="192405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 descr="meg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225" y="2971800"/>
            <a:ext cx="3990975" cy="207645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Picture 6" descr="surj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4424" y="2971799"/>
            <a:ext cx="3990975" cy="213360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1479483" y="2126159"/>
            <a:ext cx="958917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বৃষ্টি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2126159"/>
            <a:ext cx="94769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নদী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4769" y="5105400"/>
            <a:ext cx="101983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মেঘ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105400"/>
            <a:ext cx="724878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997714"/>
            <a:ext cx="86868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এই সবকিছু নিয়েই আমাদের প্রাকৃতিক পরিবেশ গঠিত। 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rakritik poribe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799"/>
            <a:ext cx="8534400" cy="4662845"/>
          </a:xfrm>
          <a:prstGeom prst="rect">
            <a:avLst/>
          </a:prstGeom>
          <a:ln w="28575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2895600" y="5097959"/>
            <a:ext cx="3348994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প্রাকৃতিক পরিবেশ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পাঠ সংযোগ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ath song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8686800" cy="51054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304800"/>
            <a:ext cx="8763001" cy="1143000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rgbClr val="00B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9" y="1612642"/>
            <a:ext cx="8763001" cy="50167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প্রাকৃতিক পরিবেশের উপাদান কি কি তা আলোচনা করে খাতায় লিখ।</a:t>
            </a:r>
            <a:endParaRPr lang="en-US" sz="8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799" y="274638"/>
            <a:ext cx="8610601" cy="1143000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268695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 পরিবেশ কী ? 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718" y="3124201"/>
            <a:ext cx="570380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২। প্রাকৃতিক পরিবেশ বলতে কী বুঝ ?  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1" y="4133671"/>
            <a:ext cx="8382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৩।তোমার দেখা প্রাকৃতিক পরিবেশের গুরুত্বপূর্ণ পাচটি উপাদানের নাম </a:t>
            </a:r>
            <a:r>
              <a:rPr lang="en-US" sz="36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401762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flow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8686800" cy="4953000"/>
          </a:xfrm>
          <a:noFill/>
          <a:ln w="9525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0668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ro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8763000" cy="5257800"/>
          </a:xfrm>
          <a:noFill/>
          <a:ln w="9525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8200" y="242292"/>
            <a:ext cx="4315320" cy="64633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bn-IN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 </a:t>
            </a:r>
            <a:r>
              <a:rPr lang="en-GB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৩য়</a:t>
            </a:r>
          </a:p>
          <a:p>
            <a:pPr algn="ctr"/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বাংলাদেশ ও বিশ্ব পরিচয়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শিরনামঃ-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প্রাকৃতিক ও সামাজিক পরিবেশ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ঃ-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প্রাকৃতিক পরিবেশ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সময়ঃ-৪০ মিনিট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633F7-EC4F-4A81-ADD8-3E18595EEE9D}"/>
              </a:ext>
            </a:extLst>
          </p:cNvPr>
          <p:cNvSpPr/>
          <p:nvPr/>
        </p:nvSpPr>
        <p:spPr>
          <a:xfrm>
            <a:off x="256674" y="226903"/>
            <a:ext cx="4391526" cy="64786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3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pPr algn="ctr"/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মোঃআখতারুজ্জামান </a:t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সহকারি শিক্ষক</a:t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মোল্লাপাড়া সঃ প্রঃ বিঃ </a:t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বোচাগঞ্জ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,দিনাজপুর।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IN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মোবাঃ-০১৭১৪৬২৪৪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80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Email-jjamanict2018@gmail.com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5AFDE31-3FA3-4538-9204-1BC3F0F76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38200"/>
            <a:ext cx="2514600" cy="1981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10E0DC-3D33-4CF1-8A27-40EA89E7E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526" y="990600"/>
            <a:ext cx="2667000" cy="2941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762999" cy="2895600"/>
          </a:xfr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br>
              <a:rPr lang="bn-IN" sz="6600" dirty="0">
                <a:latin typeface="NikoshBAN" pitchFamily="2" charset="0"/>
                <a:cs typeface="NikoshBAN" pitchFamily="2" charset="0"/>
              </a:rPr>
            </a:br>
            <a:r>
              <a:rPr lang="bn-IN" sz="6600" dirty="0">
                <a:latin typeface="NikoshBAN" pitchFamily="2" charset="0"/>
                <a:cs typeface="NikoshBAN" pitchFamily="2" charset="0"/>
              </a:rPr>
              <a:t>পাঠ শেষে শিক্ষাথীরা যা শিখবে</a:t>
            </a:r>
            <a:br>
              <a:rPr lang="bn-IN" sz="6600" dirty="0">
                <a:latin typeface="NikoshBAN" pitchFamily="2" charset="0"/>
                <a:cs typeface="NikoshBAN" pitchFamily="2" charset="0"/>
              </a:rPr>
            </a:br>
            <a:br>
              <a:rPr lang="bn-IN" sz="6600" dirty="0">
                <a:latin typeface="NikoshBAN" pitchFamily="2" charset="0"/>
                <a:cs typeface="NikoshBAN" pitchFamily="2" charset="0"/>
              </a:rPr>
            </a:br>
            <a:br>
              <a:rPr lang="bn-BD" sz="6600" dirty="0">
                <a:latin typeface="NikoshBAN" pitchFamily="2" charset="0"/>
                <a:cs typeface="NikoshBAN" pitchFamily="2" charset="0"/>
              </a:rPr>
            </a:b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IN" sz="6600" dirty="0">
                <a:latin typeface="NikoshBAN" pitchFamily="2" charset="0"/>
                <a:cs typeface="NikoshBAN" pitchFamily="2" charset="0"/>
              </a:rPr>
            </a:b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200400"/>
            <a:ext cx="8763000" cy="341632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ikoshBAN" pitchFamily="2" charset="0"/>
                <a:cs typeface="NikoshBAN" pitchFamily="2" charset="0"/>
              </a:rPr>
              <a:t>1.1.2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-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পরিবেশ কী বলতে পারবে ।</a:t>
            </a:r>
            <a:endParaRPr lang="bn-IN" sz="5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5400" dirty="0">
                <a:latin typeface="NikoshBAN" pitchFamily="2" charset="0"/>
                <a:cs typeface="NikoshBAN" pitchFamily="2" charset="0"/>
              </a:rPr>
              <a:t>1.2.2 -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প্রাকৃতিক পরিবেশ কাকে বলে বলতে পারবে 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5482389"/>
            <a:ext cx="8686800" cy="1143000"/>
          </a:xfrm>
          <a:solidFill>
            <a:schemeClr val="tx2"/>
          </a:solidFill>
          <a:ln w="285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bn-BD" sz="8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প্রাকৃতিক পরিবেশ </a:t>
            </a:r>
            <a:endParaRPr lang="en-US" sz="8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na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1304331"/>
            <a:ext cx="4495799" cy="4114800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 descr="nat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399" y="1295400"/>
            <a:ext cx="4191001" cy="4114799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40F32F-1037-43DF-9B37-0CEAF05B7FE9}"/>
              </a:ext>
            </a:extLst>
          </p:cNvPr>
          <p:cNvSpPr txBox="1"/>
          <p:nvPr/>
        </p:nvSpPr>
        <p:spPr>
          <a:xfrm>
            <a:off x="228600" y="228600"/>
            <a:ext cx="868680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228203" y="5349240"/>
            <a:ext cx="8687594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আমাদের চারপাশের সবকিছু নিয়ে আমেদের পরিবেশ।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barir carp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4114800" cy="4038600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" name="Picture 9" descr="biddalo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28600"/>
            <a:ext cx="4420394" cy="4038600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838200" y="4321314"/>
            <a:ext cx="2940228" cy="769441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আশপাশ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1920" y="4321314"/>
            <a:ext cx="3608680" cy="769441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বিদ্যালয়ের আশপাশ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5305961"/>
            <a:ext cx="86868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B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 জায়গায় মানুষ এখন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বসবাস শুরু করেনি সেখানে চারদিকে প্রকৃতি ছাড়া আর</a:t>
            </a:r>
            <a:r>
              <a:rPr lang="en-GB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কিছু নেই ।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anus chara na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229600" cy="40386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57200" y="4419600"/>
            <a:ext cx="8229600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প্রকৃতি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5986034"/>
            <a:ext cx="871537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সেখানে আছে </a:t>
            </a:r>
            <a:r>
              <a:rPr lang="en-US" sz="40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পানি, </a:t>
            </a:r>
            <a:r>
              <a:rPr lang="en-US" sz="40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প্রানী</a:t>
            </a:r>
            <a:r>
              <a:rPr lang="en-US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vu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226" y="228600"/>
            <a:ext cx="3914776" cy="22423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Picture 3" descr="pa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28600"/>
            <a:ext cx="3962400" cy="22860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4" descr="gachpa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225" y="3276600"/>
            <a:ext cx="3990975" cy="19050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 descr="poshupakh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276600"/>
            <a:ext cx="3962400" cy="19050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1524001" y="2514600"/>
            <a:ext cx="838199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ভূমি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1464" y="2514600"/>
            <a:ext cx="1032335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5235714"/>
            <a:ext cx="1508746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গাছপালা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235714"/>
            <a:ext cx="1579278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পশুপাখি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5867400"/>
            <a:ext cx="86868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আমরা আমাদের চারপাশে প্রকৃতি দেখতে পাই।</a:t>
            </a:r>
            <a:endParaRPr lang="en-US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mader carpaser prokri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8686800" cy="449580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3926986" y="4960203"/>
            <a:ext cx="133081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205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NikoshBAN</vt:lpstr>
      <vt:lpstr>Times New Roman</vt:lpstr>
      <vt:lpstr>Office Theme</vt:lpstr>
      <vt:lpstr>PowerPoint Presentation</vt:lpstr>
      <vt:lpstr>আজকের ক্লাসে সবাইকে স্বাগতম    </vt:lpstr>
      <vt:lpstr>PowerPoint Presentation</vt:lpstr>
      <vt:lpstr> পাঠ শেষে শিক্ষাথীরা যা শিখবে     </vt:lpstr>
      <vt:lpstr>প্রাকৃতিক পরিবেশ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 সংযোগ </vt:lpstr>
      <vt:lpstr>দলীয় কাজ </vt:lpstr>
      <vt:lpstr>মূল্যায়ন </vt:lpstr>
      <vt:lpstr> সবাইকে 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 </dc:title>
  <dc:creator>PTI_DNJ</dc:creator>
  <cp:lastModifiedBy>DPE</cp:lastModifiedBy>
  <cp:revision>159</cp:revision>
  <dcterms:created xsi:type="dcterms:W3CDTF">2006-08-16T00:00:00Z</dcterms:created>
  <dcterms:modified xsi:type="dcterms:W3CDTF">2020-03-01T11:07:57Z</dcterms:modified>
</cp:coreProperties>
</file>