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91" r:id="rId3"/>
    <p:sldId id="276" r:id="rId4"/>
    <p:sldId id="257" r:id="rId5"/>
    <p:sldId id="281" r:id="rId6"/>
    <p:sldId id="287" r:id="rId7"/>
    <p:sldId id="289" r:id="rId8"/>
    <p:sldId id="290" r:id="rId9"/>
    <p:sldId id="282" r:id="rId10"/>
    <p:sldId id="285" r:id="rId11"/>
    <p:sldId id="258" r:id="rId12"/>
    <p:sldId id="286" r:id="rId13"/>
    <p:sldId id="284" r:id="rId14"/>
    <p:sldId id="259" r:id="rId15"/>
    <p:sldId id="277" r:id="rId16"/>
    <p:sldId id="278" r:id="rId17"/>
    <p:sldId id="279" r:id="rId18"/>
    <p:sldId id="280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ই-মেইল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0" dirty="0" smtClean="0">
              <a:effectLst/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7B1-081B-4556-AA43-76B6E2C1C4C6}" type="pres">
      <dgm:prSet presAssocID="{C58639A7-D929-4DB4-9B6F-FB05CA75837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3F81845-942A-476E-877B-59C32E40D2E9}" type="pres">
      <dgm:prSet presAssocID="{C58639A7-D929-4DB4-9B6F-FB05CA75837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3" presStyleCnt="6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4" presStyleCnt="6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থেকে উপস্থাপনা শুরু করতে হবে। বিজ্ঞান ও চিকিৎসার ক্ষত্রে আইসিটির ব্যবহার সম্পর্কে জানবে।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7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আমাদের সমাজে আইসিটির</a:t>
            </a:r>
            <a:r>
              <a:rPr lang="bn-BD" baseline="0" dirty="0" smtClean="0"/>
              <a:t> ব্যবহার বলে শেষ করা যায় না। যে ব্যক্তি যত সৃজনশীল সে ব্যক্তি তত আইসিটি ব্যবহার করতে পারবে।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ছবিটি</a:t>
            </a:r>
            <a:r>
              <a:rPr lang="bn-IN" baseline="0" dirty="0" smtClean="0"/>
              <a:t> দেখিয়ে বলতে হবে এখানে কম্পিউটার কি কাজ করছে। নিশ্চয় তথ্য প্রক্রিয়া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2" y="7620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18" y="76200"/>
            <a:ext cx="788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সামাজিকভাবে  যোগাযোগের ক্ষেত্রে  তথ্য ও যোগাযোগ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356183"/>
            <a:ext cx="12001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348335"/>
            <a:ext cx="21336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630" y="6204107"/>
            <a:ext cx="10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21" y="1045620"/>
            <a:ext cx="3444950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" y="1045620"/>
            <a:ext cx="3359771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346691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2775119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017" y="4971871"/>
            <a:ext cx="7315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" y="1371600"/>
            <a:ext cx="7315199" cy="34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4800"/>
            <a:ext cx="1686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607" y="3653135"/>
            <a:ext cx="20411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98" y="5191293"/>
            <a:ext cx="18193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2782302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29" y="1162879"/>
            <a:ext cx="3450098" cy="2346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45" y="3883967"/>
            <a:ext cx="2139167" cy="2660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5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168" y="240268"/>
            <a:ext cx="5526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6" y="4167808"/>
            <a:ext cx="32385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ঘরে বসে খেলা ধুলা উপভোগ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5334000"/>
            <a:ext cx="3124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2" y="1239288"/>
            <a:ext cx="4143399" cy="285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2362200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8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8050"/>
            <a:ext cx="72390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গেম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খেলার পক্ষে পাঁচটি এবং বিপক্ষে পাঁচটি যুক্তি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19670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629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3579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গেম খেলার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বিপক্ষে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সময়ের অপচয় হয়।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419114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6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নিচের কোনটি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যোগাযোগের সহজ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?  </a:t>
            </a: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শিশুরা সম্প্রতি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কোনটিতে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আসক্ত হচ্ছে?</a:t>
            </a:r>
          </a:p>
          <a:p>
            <a:pPr algn="ctr"/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03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6553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1" y="2178636"/>
            <a:ext cx="227556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041" y="4028719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687" y="48387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মাঠের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439" y="4005528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গেমস্‌ খেলায়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734" y="4795417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লেখাপড়ায়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40400" y="2409858"/>
            <a:ext cx="432968" cy="19671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509901" y="166531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35418" y="396162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553200" y="21786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11434" y="40817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27660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799041" y="48335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08786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৩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বিশ্লেষণ ও প্রক্রিয়াকরণ করার জন্য কী ব্যবহার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হয়? 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একটি শিশুর শরীর গঠনে কী প্রয়োজন?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908" y="1816893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778" y="1816893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মোবাইল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4778" y="2402874"/>
            <a:ext cx="20885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ঘড়ি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564" y="233361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739" y="3733800"/>
            <a:ext cx="54710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সারাদিন কম্পিউটারে গেম খেলা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744" y="4724400"/>
            <a:ext cx="420485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মাঠে ছোটাছুটি করে খেলা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754" y="5244693"/>
            <a:ext cx="454283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সারাদিন ছবি দেখা 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755" y="4236392"/>
            <a:ext cx="4291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সারাদিন খাবার খাওয়া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827848" y="24264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1" y="182187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462892" y="1854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699626" y="23389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894156" y="42363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436956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95" y="476368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6056448" y="3810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0116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করে কোন কোন কাজ করা যায়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304800"/>
            <a:ext cx="3276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3733801" cy="27084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মো:আশাদুজ্জামান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(কম্পি:)</a:t>
            </a:r>
          </a:p>
          <a:p>
            <a:pPr algn="ctr"/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 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থানা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পাইলট মাধ্যমিক বালিকা বিদ্যালয়।</a:t>
            </a:r>
          </a:p>
          <a:p>
            <a:pPr algn="ctr"/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০১৯১৬৪৯২৪১৮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jgsc1974@yahoo.com</a:t>
            </a:r>
            <a:endParaRPr lang="bn-BD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জীবননগর,চুয়াডাংগা</a:t>
            </a:r>
            <a:r>
              <a:rPr lang="bn-BD" sz="2800" b="1" dirty="0">
                <a:solidFill>
                  <a:schemeClr val="accent5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2286000" cy="244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10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199"/>
            <a:ext cx="6019800" cy="38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757" y="304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4186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526" y="4186535"/>
            <a:ext cx="40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100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19225"/>
            <a:ext cx="3571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39856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lvl="0"/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 বর্ণনা করতে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সামাজিক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যোগাযোগ প্রযুক্তির ব্যবহার বর্ণনা করতে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বিনোদনের ক্ষেত্রে তথ্য ও যোগাযোগ প্রযুক্তির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 ব্যবহারে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7852" y="5602916"/>
            <a:ext cx="16631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2819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গবেষণায়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7162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এনেছে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81000" y="1847659"/>
            <a:ext cx="4045523" cy="255308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1" y="2743200"/>
            <a:ext cx="4295318" cy="2691890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18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7867" y="16074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6858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61756"/>
            <a:ext cx="3672666" cy="24484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2" y="2952929"/>
            <a:ext cx="3654045" cy="253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448" y="5486400"/>
            <a:ext cx="7239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পরিবর্তন নির্ভর করে সৃজনশীলতার উপর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74" y="1981200"/>
            <a:ext cx="4114800" cy="2641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417904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ফলে কোন কোন ক্ষেত্রে আমরা পরিবর্তন বেশি দেখতে পাই?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014330"/>
            <a:ext cx="3962910" cy="264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800600"/>
            <a:ext cx="5166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কিসের উপর নির্ভর করে?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4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8" y="990600"/>
            <a:ext cx="8141723" cy="28956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9843" y="4444425"/>
            <a:ext cx="806552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বিশ্লেষণ বা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হয়।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3" y="2774521"/>
            <a:ext cx="185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389606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মোবাইলের মাধ্যমেও ইন্টারনেট ব্যবহার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91" y="228600"/>
            <a:ext cx="65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183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085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080" y="5652704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979115"/>
            <a:ext cx="249555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35" y="813375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826738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270193"/>
            <a:ext cx="2447925" cy="2152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8999"/>
            <a:ext cx="3308085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1013</TotalTime>
  <Words>558</Words>
  <Application>Microsoft Office PowerPoint</Application>
  <PresentationFormat>On-screen Show (4:3)</PresentationFormat>
  <Paragraphs>137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Calibri</vt:lpstr>
      <vt:lpstr>Gill Sans MT</vt:lpstr>
      <vt:lpstr>NikoshBAN</vt:lpstr>
      <vt:lpstr>Verdana</vt:lpstr>
      <vt:lpstr>Vrinda</vt:lpstr>
      <vt:lpstr>Wingdings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uitrce</cp:lastModifiedBy>
  <cp:revision>256</cp:revision>
  <dcterms:created xsi:type="dcterms:W3CDTF">2015-03-31T15:15:49Z</dcterms:created>
  <dcterms:modified xsi:type="dcterms:W3CDTF">2020-03-01T09:25:09Z</dcterms:modified>
</cp:coreProperties>
</file>