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77" r:id="rId3"/>
    <p:sldId id="258" r:id="rId4"/>
    <p:sldId id="267" r:id="rId5"/>
    <p:sldId id="268" r:id="rId6"/>
    <p:sldId id="269" r:id="rId7"/>
    <p:sldId id="260" r:id="rId8"/>
    <p:sldId id="261" r:id="rId9"/>
    <p:sldId id="276" r:id="rId10"/>
    <p:sldId id="270" r:id="rId11"/>
    <p:sldId id="271" r:id="rId12"/>
    <p:sldId id="272" r:id="rId13"/>
    <p:sldId id="273" r:id="rId14"/>
    <p:sldId id="263" r:id="rId15"/>
    <p:sldId id="264" r:id="rId16"/>
    <p:sldId id="265" r:id="rId17"/>
    <p:sldId id="266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44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2" d="100"/>
        <a:sy n="62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33700" y="4971393"/>
            <a:ext cx="3276600" cy="156966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9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973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0" y="6037173"/>
            <a:ext cx="525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প্রাকৃতিক বনের শ্রেনী বিভাগ</a:t>
            </a:r>
            <a:endParaRPr lang="en-US" sz="1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04800"/>
            <a:ext cx="8382000" cy="5562600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97414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66125" y="228598"/>
            <a:ext cx="365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সমতল ভুমির বন</a:t>
            </a:r>
            <a:r>
              <a:rPr lang="bn-IN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5978925"/>
            <a:ext cx="830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IN" sz="3600" dirty="0">
                <a:latin typeface="NikoshBAN" pitchFamily="2" charset="0"/>
                <a:cs typeface="NikoshBAN" pitchFamily="2" charset="0"/>
              </a:rPr>
              <a:t>এ বনে শাল, 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চাপালিশ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,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 কড়াই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প্রভৃতি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গাছ দেখা  যায়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14401"/>
            <a:ext cx="8305800" cy="4724400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62806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52500" y="6096000"/>
            <a:ext cx="723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>
                <a:latin typeface="NikoshBAN" pitchFamily="2" charset="0"/>
                <a:cs typeface="NikoshBAN" pitchFamily="2" charset="0"/>
              </a:rPr>
              <a:t>এ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বনে কড়াই,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তেলসুর,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সেগুন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প্রভৃতি গাছ দেখা  যায়।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04800"/>
            <a:ext cx="8534400" cy="5562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95600" y="530772"/>
            <a:ext cx="335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b="1" u="sng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পাহাড়ি বন</a:t>
            </a:r>
            <a:endParaRPr lang="en-US" sz="4000" b="1" u="sng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986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1" y="304800"/>
            <a:ext cx="4114800" cy="2667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0" y="304800"/>
            <a:ext cx="4076700" cy="2667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2" y="3208283"/>
            <a:ext cx="4114800" cy="2590800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0" y="3208283"/>
            <a:ext cx="4076701" cy="2590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802" y="5942131"/>
            <a:ext cx="85343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কড়াই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,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তেলসুর,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গামার 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প্রভৃতি গাছ 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দেখা 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যায়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বানর,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হাতি,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হরিন 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প্রভৃতি বন্যপ্রানী 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400" dirty="0" smtClean="0">
                <a:latin typeface="NikoshBAN" pitchFamily="2" charset="0"/>
                <a:cs typeface="NikoshBAN" pitchFamily="2" charset="0"/>
              </a:rPr>
              <a:t>যায়।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473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5600" y="609600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দলগত কাজ</a:t>
            </a:r>
            <a:endParaRPr lang="bn-IN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Shonar Bangla" pitchFamily="34" charset="0"/>
              <a:cs typeface="Shonar Bangl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2839640"/>
            <a:ext cx="8001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সমতল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ভূ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মির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ও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পাহাড়ী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tx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বনের</a:t>
            </a:r>
            <a:r>
              <a:rPr lang="en-US" sz="44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4400" dirty="0">
                <a:solidFill>
                  <a:schemeClr val="tx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টি</a:t>
            </a:r>
            <a:r>
              <a:rPr lang="bn-IN" sz="44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tx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4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বৃক্ষের</a:t>
            </a:r>
            <a:r>
              <a:rPr lang="en-US" sz="4400" dirty="0">
                <a:solidFill>
                  <a:schemeClr val="tx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400" dirty="0">
                <a:solidFill>
                  <a:schemeClr val="tx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লেখ</a:t>
            </a:r>
            <a:r>
              <a:rPr lang="en-US" sz="4400" dirty="0">
                <a:solidFill>
                  <a:schemeClr val="tx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5400" dirty="0">
              <a:solidFill>
                <a:schemeClr val="tx2">
                  <a:lumMod val="40000"/>
                  <a:lumOff val="6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0422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709449"/>
            <a:ext cx="4114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</a:t>
            </a:r>
            <a:r>
              <a:rPr lang="bn-IN" sz="6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ল্যায়ন</a:t>
            </a:r>
            <a:endParaRPr lang="bn-IN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Shonar Bangla" pitchFamily="34" charset="0"/>
              <a:cs typeface="Shonar Bangl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2500" y="2549269"/>
            <a:ext cx="7391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itchFamily="2" charset="0"/>
                <a:cs typeface="NikoshBAN" pitchFamily="2" charset="0"/>
              </a:rPr>
              <a:t># সমতল বনের ২টি গাছের নাম বল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bn-IN" sz="4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4000" dirty="0" smtClean="0">
                <a:latin typeface="NikoshBAN" pitchFamily="2" charset="0"/>
                <a:cs typeface="NikoshBAN" pitchFamily="2" charset="0"/>
              </a:rPr>
              <a:t># পাহাড়ী </a:t>
            </a:r>
            <a:r>
              <a:rPr lang="bn-IN" sz="4000" dirty="0">
                <a:latin typeface="NikoshBAN" pitchFamily="2" charset="0"/>
                <a:cs typeface="NikoshBAN" pitchFamily="2" charset="0"/>
              </a:rPr>
              <a:t>বনের 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২টি বন্য প্রানীর নাম বল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bn-IN" sz="4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4000" dirty="0" smtClean="0">
                <a:latin typeface="NikoshBAN" pitchFamily="2" charset="0"/>
                <a:cs typeface="NikoshBAN" pitchFamily="2" charset="0"/>
              </a:rPr>
              <a:t># </a:t>
            </a:r>
            <a:r>
              <a:rPr lang="bn-IN" sz="4000" dirty="0">
                <a:latin typeface="NikoshBAN" pitchFamily="2" charset="0"/>
                <a:cs typeface="NikoshBAN" pitchFamily="2" charset="0"/>
              </a:rPr>
              <a:t>প্রাকৃতিক 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বন কত প্রকার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?-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54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500" y="1152434"/>
            <a:ext cx="335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1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3352800"/>
            <a:ext cx="8001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প্রাকৃতিক বনের প্রকারভেদ লিখে আনবে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656634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124361"/>
            <a:ext cx="4648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8000" i="1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i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94993"/>
            <a:ext cx="8382000" cy="480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585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533400"/>
            <a:ext cx="868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bn-BD" sz="5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5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bn-IN" sz="24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981200"/>
            <a:ext cx="868680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5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কাকন চন্দ্র মন্ডল</a:t>
            </a:r>
            <a:endParaRPr lang="bn-BD" sz="4400" b="1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4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সহকারী শিক্ষক (কম্পিউটার),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4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রাজঘাট জাফরপুর মাধ্যমিক বালিকা বিদ্যালয়,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4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অভয়নগর,</a:t>
            </a:r>
            <a:r>
              <a:rPr lang="en-US" sz="4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যশোর।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4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০১৯১১-৮১০৭৬৬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44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sz="3600" b="1" dirty="0" smtClean="0">
                <a:solidFill>
                  <a:srgbClr val="FFFF00"/>
                </a:solidFill>
                <a:latin typeface="New Times Roman"/>
                <a:cs typeface="NikoshBAN" pitchFamily="2" charset="0"/>
              </a:rPr>
              <a:t>kakonchandra8@gmail.com</a:t>
            </a:r>
            <a:r>
              <a:rPr lang="bn-BD" sz="4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400" b="1" dirty="0" smtClean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261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57200" y="381000"/>
            <a:ext cx="822960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</a:t>
            </a:r>
            <a:r>
              <a:rPr lang="bn-IN" sz="6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0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bn-IN" sz="60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4800" dirty="0">
                <a:latin typeface="NikoshBAN" pitchFamily="2" charset="0"/>
                <a:cs typeface="NikoshBAN" pitchFamily="2" charset="0"/>
              </a:rPr>
              <a:t>বিষয়ঃ কৃষি শিক্ষা</a:t>
            </a:r>
          </a:p>
          <a:p>
            <a:pPr algn="ctr"/>
            <a:r>
              <a:rPr lang="bn-IN" sz="4800" dirty="0">
                <a:latin typeface="NikoshBAN" pitchFamily="2" charset="0"/>
                <a:cs typeface="NikoshBAN" pitchFamily="2" charset="0"/>
              </a:rPr>
              <a:t>শ্রেনীঃ ৬ষ্ঠ</a:t>
            </a:r>
          </a:p>
          <a:p>
            <a:pPr algn="ctr"/>
            <a:r>
              <a:rPr lang="bn-IN" sz="4800" dirty="0">
                <a:latin typeface="NikoshBAN" pitchFamily="2" charset="0"/>
                <a:cs typeface="NikoshBAN" pitchFamily="2" charset="0"/>
              </a:rPr>
              <a:t>অধ্যায়ঃ </a:t>
            </a:r>
            <a:r>
              <a:rPr lang="bn-IN" sz="4800" dirty="0" smtClean="0">
                <a:latin typeface="NikoshBAN" pitchFamily="2" charset="0"/>
                <a:cs typeface="NikoshBAN" pitchFamily="2" charset="0"/>
              </a:rPr>
              <a:t>৬ষ্ঠ (বনায়ন)</a:t>
            </a:r>
            <a:endParaRPr lang="bn-IN" sz="48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4800" dirty="0" smtClean="0">
                <a:latin typeface="NikoshBAN" pitchFamily="2" charset="0"/>
                <a:cs typeface="NikoshBAN" pitchFamily="2" charset="0"/>
              </a:rPr>
              <a:t>সময়ঃ ৪০ </a:t>
            </a:r>
            <a:r>
              <a:rPr lang="bn-IN" sz="4800" dirty="0" smtClean="0">
                <a:latin typeface="NikoshBAN" pitchFamily="2" charset="0"/>
                <a:cs typeface="NikoshBAN" pitchFamily="2" charset="0"/>
              </a:rPr>
              <a:t>মিনিট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।</a:t>
            </a:r>
            <a:endParaRPr lang="bn-IN" sz="4800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/>
          </a:p>
          <a:p>
            <a:pPr algn="ctr"/>
            <a:endParaRPr lang="bn-IN" dirty="0">
              <a:latin typeface="Shonar Bangla" pitchFamily="34" charset="0"/>
              <a:cs typeface="Shonar Bangl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68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022"/>
            <a:ext cx="9144000" cy="687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48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04801"/>
            <a:ext cx="4114800" cy="2895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008" y="304800"/>
            <a:ext cx="4075191" cy="2895600"/>
          </a:xfrm>
          <a:prstGeom prst="rect">
            <a:avLst/>
          </a:prstGeom>
          <a:ln>
            <a:solidFill>
              <a:schemeClr val="accent3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684978"/>
            <a:ext cx="4181505" cy="28682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010" y="3684977"/>
            <a:ext cx="4075190" cy="286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24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81001"/>
            <a:ext cx="3887584" cy="2819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81001"/>
            <a:ext cx="3981051" cy="2819400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3657600"/>
            <a:ext cx="3887585" cy="2819401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657600"/>
            <a:ext cx="3981051" cy="2819401"/>
          </a:xfrm>
          <a:prstGeom prst="rect">
            <a:avLst/>
          </a:prstGeom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2073597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38400" y="914400"/>
            <a:ext cx="38862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শিরোনাম</a:t>
            </a:r>
          </a:p>
          <a:p>
            <a:endParaRPr lang="en-US" dirty="0">
              <a:latin typeface="Shonar Bangla" pitchFamily="34" charset="0"/>
              <a:cs typeface="Shonar Bangl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3581400"/>
            <a:ext cx="73152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dirty="0">
                <a:latin typeface="NikoshBAN" pitchFamily="2" charset="0"/>
                <a:cs typeface="NikoshBAN" pitchFamily="2" charset="0"/>
              </a:rPr>
              <a:t>বিভিন্ন প্রাকৃতিক বনের ধারনা  ও </a:t>
            </a:r>
            <a:r>
              <a:rPr lang="bn-IN" sz="4800" dirty="0" smtClean="0">
                <a:latin typeface="NikoshBAN" pitchFamily="2" charset="0"/>
                <a:cs typeface="NikoshBAN" pitchFamily="2" charset="0"/>
              </a:rPr>
              <a:t>গু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রুত্ব</a:t>
            </a:r>
            <a:endParaRPr lang="bn-IN" sz="4800" dirty="0">
              <a:latin typeface="NikoshBAN" pitchFamily="2" charset="0"/>
              <a:cs typeface="NikoshBAN" pitchFamily="2" charset="0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75260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19400" y="8382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667000" y="515034"/>
            <a:ext cx="36641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bn-IN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762000" y="2362200"/>
            <a:ext cx="76962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# বিভিন্ন প্রজাতির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গাছের নাম বলতে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</a:t>
            </a:r>
            <a:endParaRPr lang="bn-IN" sz="3200" dirty="0" smtClean="0">
              <a:latin typeface="NikoshBAN" pitchFamily="2" charset="0"/>
              <a:cs typeface="NikoshBAN" pitchFamily="2" charset="0"/>
            </a:endParaRPr>
          </a:p>
          <a:p>
            <a:endParaRPr lang="bn-IN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# বিভিন্ন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প্রজাতির পশু পাখির  নাম বলতে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bn-IN" sz="3200" dirty="0" smtClean="0">
              <a:latin typeface="NikoshBAN" pitchFamily="2" charset="0"/>
              <a:cs typeface="NikoshBAN" pitchFamily="2" charset="0"/>
            </a:endParaRPr>
          </a:p>
          <a:p>
            <a:endParaRPr lang="bn-IN" dirty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# বাংলাদেশের 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প্রাকৃতিক বনের প্রাকারভেদ বলতে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। </a:t>
            </a:r>
          </a:p>
          <a:p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35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81000"/>
            <a:ext cx="8534400" cy="552916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1000" y="5910166"/>
            <a:ext cx="8534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IN" sz="3200" dirty="0">
                <a:latin typeface="NikoshBAN" pitchFamily="2" charset="0"/>
                <a:cs typeface="NikoshBAN" pitchFamily="2" charset="0"/>
              </a:rPr>
              <a:t>প্রাকৃতিক বনের প্রধান বৈশিষ্ট্য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হলো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-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এ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বন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স্বাভাবিক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নি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য়মে জ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ন্মে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24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1287</TotalTime>
  <Words>193</Words>
  <Application>Microsoft Office PowerPoint</Application>
  <PresentationFormat>On-screen Show (4:3)</PresentationFormat>
  <Paragraphs>39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BlackTie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Siful</dc:creator>
  <cp:lastModifiedBy>Windows User</cp:lastModifiedBy>
  <cp:revision>161</cp:revision>
  <dcterms:created xsi:type="dcterms:W3CDTF">2006-08-16T00:00:00Z</dcterms:created>
  <dcterms:modified xsi:type="dcterms:W3CDTF">2020-03-10T13:12:50Z</dcterms:modified>
</cp:coreProperties>
</file>