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8" r:id="rId4"/>
    <p:sldId id="269" r:id="rId5"/>
    <p:sldId id="263" r:id="rId6"/>
    <p:sldId id="275" r:id="rId7"/>
    <p:sldId id="276" r:id="rId8"/>
    <p:sldId id="277" r:id="rId9"/>
    <p:sldId id="264" r:id="rId10"/>
    <p:sldId id="266" r:id="rId11"/>
    <p:sldId id="267" r:id="rId12"/>
    <p:sldId id="268" r:id="rId13"/>
    <p:sldId id="270" r:id="rId14"/>
    <p:sldId id="27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7" d="100"/>
          <a:sy n="77" d="100"/>
        </p:scale>
        <p:origin x="-666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OEL\Desktop\New folder\inde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686800" cy="5867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5800" y="1066800"/>
            <a:ext cx="1905000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n-BD" sz="4800" dirty="0" smtClean="0"/>
              <a:t>শুভেচ্ছা</a:t>
            </a:r>
            <a:endParaRPr lang="en-US" sz="4800" dirty="0"/>
          </a:p>
        </p:txBody>
      </p:sp>
    </p:spTree>
    <p:extLst>
      <p:ext uri="{BB962C8B-B14F-4D97-AF65-F5344CB8AC3E}">
        <p14:creationId xmlns="" xmlns:p14="http://schemas.microsoft.com/office/powerpoint/2010/main" val="2021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8601"/>
            <a:ext cx="2459238" cy="2057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658" y="250162"/>
            <a:ext cx="2907542" cy="2041095"/>
          </a:xfrm>
          <a:prstGeom prst="rect">
            <a:avLst/>
          </a:prstGeom>
        </p:spPr>
      </p:pic>
      <p:pic>
        <p:nvPicPr>
          <p:cNvPr id="4098" name="Picture 2" descr="C:\Users\DOEL\Desktop\garment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52801"/>
            <a:ext cx="3657600" cy="23008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OEL\Desktop\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332213"/>
            <a:ext cx="4068726" cy="23065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DOEL\Desktop\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010" y="228600"/>
            <a:ext cx="2652206" cy="20626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96226" y="2380987"/>
            <a:ext cx="3438763" cy="369332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pPr algn="ctr"/>
            <a:r>
              <a:rPr lang="bn-BD" dirty="0" smtClean="0"/>
              <a:t>গ্রামীন অর্থনৈতিক উন্নয়ন কর্মকান্ড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645494" y="5791200"/>
            <a:ext cx="3520516" cy="369332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bn-BD" dirty="0" smtClean="0"/>
              <a:t>শহুরের অর্থনৈতিক উন্নয়ন কর্মকান্ড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6183868"/>
            <a:ext cx="9308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dirty="0" smtClean="0"/>
              <a:t>বাংলাদেশের গ্রাম ও শহরের অর্থনৈতিক উন্নয়নের ভুমিকা আলোচনা কর?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339272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4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5749499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জাতীয় অর্থনীতিতে শহুরে জনগনের ভুমিকা দিন দিন আরও গুরুত্বপূর্ণ </a:t>
            </a:r>
          </a:p>
          <a:p>
            <a:r>
              <a:rPr lang="bn-BD" sz="2400" dirty="0" smtClean="0"/>
              <a:t>হয়ে উঠছে-এ উক্তিটির বর্ণনা দাও।</a:t>
            </a:r>
            <a:endParaRPr lang="en-US" sz="2400" dirty="0"/>
          </a:p>
        </p:txBody>
      </p:sp>
      <p:pic>
        <p:nvPicPr>
          <p:cNvPr id="4" name="Picture 2" descr="C:\Users\DOEL\Desktop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4153769" cy="2468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DOEL\Desktop\h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7217"/>
            <a:ext cx="4343400" cy="25097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OEL\Desktop\cover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9" y="2741271"/>
            <a:ext cx="4251026" cy="28213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DOEL\Desktop\taka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236" y="2837042"/>
            <a:ext cx="4455364" cy="27434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8600" y="228600"/>
            <a:ext cx="106680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গবেষনা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648200" y="2057400"/>
            <a:ext cx="1423788" cy="523220"/>
          </a:xfrm>
          <a:prstGeom prst="rect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bn-BD" sz="2800" dirty="0" smtClean="0"/>
              <a:t>চিকিৎসা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60746" y="2908012"/>
            <a:ext cx="1375698" cy="584775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bn-BD" sz="3200" b="1" dirty="0" smtClean="0"/>
              <a:t>গার্মেন্স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83464" y="2871436"/>
            <a:ext cx="1175322" cy="584775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bn-BD" sz="3200" b="1" dirty="0" smtClean="0"/>
              <a:t>ব্যাংক</a:t>
            </a:r>
            <a:endParaRPr lang="en-US" sz="3200" b="1" dirty="0"/>
          </a:p>
        </p:txBody>
      </p:sp>
    </p:spTree>
    <p:extLst>
      <p:ext uri="{BB962C8B-B14F-4D97-AF65-F5344CB8AC3E}">
        <p14:creationId xmlns="" xmlns:p14="http://schemas.microsoft.com/office/powerpoint/2010/main" val="61867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2900" y="2664766"/>
            <a:ext cx="4568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dirty="0"/>
              <a:t>গ্রামের মানুষ কোথায় </a:t>
            </a:r>
            <a:r>
              <a:rPr lang="bn-BD" sz="2400" dirty="0" smtClean="0"/>
              <a:t>ব্যবসা </a:t>
            </a:r>
            <a:r>
              <a:rPr lang="bn-BD" sz="2400" dirty="0"/>
              <a:t>করে?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37639" y="2143794"/>
            <a:ext cx="48670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dirty="0" smtClean="0"/>
              <a:t>শিল্পের শহর বলা হয় কোন শহরকে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85708" y="76200"/>
            <a:ext cx="25891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BD" sz="5400" u="sng" dirty="0" smtClean="0"/>
              <a:t>মূল্যায়ন </a:t>
            </a:r>
            <a:endParaRPr lang="en-US" sz="5400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1710861" y="3181104"/>
            <a:ext cx="4626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dirty="0" smtClean="0"/>
              <a:t>অর্থনৈতিক উন্নয়নের মূলভিত্তি কি ?</a:t>
            </a:r>
            <a:endParaRPr lang="en-US" sz="24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637639" y="3666108"/>
            <a:ext cx="6737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dirty="0" smtClean="0">
                <a:solidFill>
                  <a:srgbClr val="00B0F0"/>
                </a:solidFill>
              </a:rPr>
              <a:t>শহরের অর্থনীতিকে সচল রাখে কারা?</a:t>
            </a:r>
            <a:endParaRPr lang="en-US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398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381000"/>
            <a:ext cx="3116559" cy="830997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bn-BD" sz="4800" dirty="0" smtClean="0"/>
              <a:t>বাড়ির কাজ</a:t>
            </a:r>
            <a:endParaRPr lang="en-US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2438400"/>
            <a:ext cx="7162801" cy="132343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FF0000"/>
                </a:solidFill>
              </a:rPr>
              <a:t>গ্রাম ও শহরের অর্থনৈতিক কাজের গুরুত্ব লিখে আনবে।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716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78" y="1371601"/>
            <a:ext cx="8407809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352800" y="152400"/>
            <a:ext cx="20906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5400" b="1" dirty="0"/>
              <a:t>ধন্যবাদ</a:t>
            </a:r>
          </a:p>
        </p:txBody>
      </p:sp>
    </p:spTree>
    <p:extLst>
      <p:ext uri="{BB962C8B-B14F-4D97-AF65-F5344CB8AC3E}">
        <p14:creationId xmlns="" xmlns:p14="http://schemas.microsoft.com/office/powerpoint/2010/main" val="324395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4400" y="2362200"/>
            <a:ext cx="7162800" cy="30469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4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কাকন</a:t>
            </a:r>
            <a:r>
              <a:rPr lang="en-US" sz="4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চন্দ্র মন্ডল</a:t>
            </a:r>
            <a:endParaRPr lang="bn-BD" sz="36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/>
            <a:r>
              <a:rPr lang="bn-IN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</a:t>
            </a:r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bn-IN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শিক্ষক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(কম্পিউটার),</a:t>
            </a:r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     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রাজঘাট জাফরপুর মাধ্যমিক বালিকা বিদ্যালয়,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উপজেলাঃ অভয়নগর,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জেলাঃ যশোর।</a:t>
            </a:r>
            <a:endParaRPr lang="bn-IN" sz="36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algn="ctr"/>
            <a:r>
              <a:rPr lang="bn-BD" sz="36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মুঠোফোন- </a:t>
            </a:r>
            <a:r>
              <a:rPr lang="en-US" sz="36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01</a:t>
            </a:r>
            <a:r>
              <a:rPr lang="bn-BD" sz="36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৯১১-৮১০৭৬৬</a:t>
            </a:r>
            <a:endParaRPr lang="bn-IN" sz="36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5200" y="152400"/>
            <a:ext cx="2125457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u="sng" dirty="0" smtClean="0"/>
              <a:t>পরিচিতি</a:t>
            </a:r>
            <a:endParaRPr lang="en-US" sz="4800" u="sng" dirty="0"/>
          </a:p>
        </p:txBody>
      </p:sp>
    </p:spTree>
    <p:extLst>
      <p:ext uri="{BB962C8B-B14F-4D97-AF65-F5344CB8AC3E}">
        <p14:creationId xmlns="" xmlns:p14="http://schemas.microsoft.com/office/powerpoint/2010/main" val="177691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3105835"/>
            <a:ext cx="7239000" cy="120032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3600" dirty="0" smtClean="0"/>
              <a:t>শ্রেনীঃ ষষ্ঠ  </a:t>
            </a:r>
          </a:p>
          <a:p>
            <a:r>
              <a:rPr lang="bn-BD" sz="3600" dirty="0" smtClean="0"/>
              <a:t>বিষয়ঃ বাংলাদেশ ও বিশ্বপরিচয়</a:t>
            </a:r>
            <a:endParaRPr lang="bn-BD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2971800" y="762000"/>
            <a:ext cx="3124200" cy="175432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5400" b="1" u="sng" dirty="0" err="1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bn-BD" sz="5400" b="1" u="sng" dirty="0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5400" b="1" u="sng" dirty="0" smtClean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পরিচিতি </a:t>
            </a:r>
            <a:endParaRPr lang="en-US" sz="5400" b="1" u="sng" dirty="0" smtClean="0">
              <a:ln w="0"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86200" y="609600"/>
            <a:ext cx="2235821" cy="8309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bn-BD" sz="4800" u="sng" dirty="0"/>
              <a:t>শিখনফল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2590800"/>
            <a:ext cx="7239000" cy="26776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bn-BD" sz="2400" dirty="0" smtClean="0"/>
              <a:t>অর্থনৈতিক </a:t>
            </a:r>
            <a:r>
              <a:rPr lang="bn-BD" sz="2400" dirty="0"/>
              <a:t>দিক থেকে শহুরে ও গ্রামীন জীবন সম্পর্কে বলতে পারবে।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bn-BD" sz="2400" dirty="0" smtClean="0"/>
              <a:t>বাংলাদেশের অর্থনৈতিক </a:t>
            </a:r>
            <a:r>
              <a:rPr lang="bn-BD" sz="2400" dirty="0"/>
              <a:t>উন্নয়নে কৃষির ভুমিকা উল্লেখ করতে পারবে।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bn-BD" sz="2400" dirty="0"/>
              <a:t>বাংলাদেশের </a:t>
            </a:r>
            <a:r>
              <a:rPr lang="bn-BD" sz="2400" dirty="0" smtClean="0"/>
              <a:t>অর্থনীতিতে </a:t>
            </a:r>
            <a:r>
              <a:rPr lang="bn-BD" sz="2400" dirty="0"/>
              <a:t>বিভিন্ন </a:t>
            </a:r>
            <a:r>
              <a:rPr lang="bn-BD" sz="2400" dirty="0" smtClean="0"/>
              <a:t>খাতের </a:t>
            </a:r>
            <a:r>
              <a:rPr lang="bn-BD" sz="2400" dirty="0"/>
              <a:t>গুরুত্ব বুঝতে পারবে</a:t>
            </a:r>
            <a:r>
              <a:rPr lang="bn-BD" sz="2400" dirty="0" smtClean="0"/>
              <a:t>।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v"/>
            </a:pPr>
            <a:r>
              <a:rPr lang="bn-BD" sz="2400" dirty="0" smtClean="0"/>
              <a:t>বাংলাদেশের শিল্পের শহর সম্পর্কে বলতে পারবে।</a:t>
            </a:r>
            <a:endParaRPr lang="bn-BD" sz="2400" dirty="0"/>
          </a:p>
        </p:txBody>
      </p:sp>
    </p:spTree>
    <p:extLst>
      <p:ext uri="{BB962C8B-B14F-4D97-AF65-F5344CB8AC3E}">
        <p14:creationId xmlns="" xmlns:p14="http://schemas.microsoft.com/office/powerpoint/2010/main" val="3860770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700" y="533400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/>
              <a:t>বাংলাদেশের অর্থনীতি</a:t>
            </a:r>
            <a:endParaRPr lang="en-US" sz="5400" dirty="0"/>
          </a:p>
        </p:txBody>
      </p:sp>
      <p:pic>
        <p:nvPicPr>
          <p:cNvPr id="2050" name="Picture 2" descr="C:\Users\DOEL\Desktop\taka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56730"/>
            <a:ext cx="9144000" cy="53763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8523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DOEL\Desktop\garmens\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7564"/>
            <a:ext cx="2895600" cy="2306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711" y="152400"/>
            <a:ext cx="3035489" cy="230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4114800"/>
            <a:ext cx="875655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bn-BD" sz="2000" dirty="0" smtClean="0"/>
              <a:t>গ্রামের অধিকাংশ মানুষ কৃষিজীবী।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bn-BD" sz="2000" dirty="0" smtClean="0"/>
              <a:t>জমিতে চাষ করে তারা ফসল উৎপাদন করে।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bn-BD" sz="2000" dirty="0" smtClean="0"/>
              <a:t>নিজেদের চাহিদা মেটানোর পর বাকী ফসল বাজারে বিক্রি করে অর্থ উপার্যন করে।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bn-BD" sz="2000" dirty="0" smtClean="0"/>
              <a:t>কৃষি কাজ ছাড়াও তারা বিভিন্নভাবে অর্থ উপার্জন করে ।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bn-BD" sz="2000" dirty="0" smtClean="0"/>
              <a:t>জেলে,তাঁতি,কামার,কুমোর,হিসেবে তারা অর্থ উপার্যন করে জিবীকা নির্বাহ করে।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bn-BD" dirty="0"/>
              <a:t>শিল্পের কাঁচামালের </a:t>
            </a:r>
            <a:r>
              <a:rPr lang="bn-BD" dirty="0" smtClean="0"/>
              <a:t>অন্যতম উৎস এখনও গ্রামিন কৃষিখাত।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6" y="152400"/>
            <a:ext cx="260008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57600" y="2667000"/>
            <a:ext cx="1752600" cy="110799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u="sng" dirty="0" err="1" smtClean="0">
                <a:latin typeface="SutonnyMJ" pitchFamily="2" charset="0"/>
              </a:rPr>
              <a:t>welqe</a:t>
            </a:r>
            <a:r>
              <a:rPr lang="en-US" sz="4800" u="sng" dirty="0" smtClean="0">
                <a:latin typeface="SutonnyMJ" pitchFamily="2" charset="0"/>
              </a:rPr>
              <a:t>¯</a:t>
            </a:r>
            <a:r>
              <a:rPr lang="en-US" sz="6600" dirty="0" smtClean="0">
                <a:latin typeface="SutonnyMJ" pitchFamily="2" charset="0"/>
              </a:rPr>
              <a:t>‘</a:t>
            </a:r>
            <a:endParaRPr lang="en-US" sz="6600" dirty="0">
              <a:latin typeface="SutonnyMJ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461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2" y="152400"/>
            <a:ext cx="2819398" cy="2369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152399"/>
            <a:ext cx="2590800" cy="2385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42" y="152400"/>
            <a:ext cx="2900698" cy="2362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15160" y="3193060"/>
            <a:ext cx="5676440" cy="230832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bn-BD" dirty="0" smtClean="0"/>
              <a:t>শিল্পের শহর বলা হয় নারায়নগঞ্জকে।</a:t>
            </a:r>
          </a:p>
          <a:p>
            <a:pPr marL="285750" indent="-285750">
              <a:buFont typeface="Arial" pitchFamily="34" charset="0"/>
              <a:buChar char="•"/>
            </a:pPr>
            <a:endParaRPr lang="bn-BD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bn-BD" dirty="0" smtClean="0"/>
              <a:t>শহরের মানুষ চাকুরি,ব্যবসা-বাণিজ্য, যানবাহন চালনাসহ</a:t>
            </a:r>
          </a:p>
          <a:p>
            <a:r>
              <a:rPr lang="bn-BD" dirty="0" smtClean="0"/>
              <a:t>  বিভিন্ন পেষায় নিয়োজিত থেকে অর্থ উপার্যন করে জিবিকা </a:t>
            </a:r>
          </a:p>
          <a:p>
            <a:r>
              <a:rPr lang="bn-BD" dirty="0" smtClean="0"/>
              <a:t>  নির্বাহ করে।</a:t>
            </a:r>
            <a:endParaRPr lang="en-US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en-US" dirty="0"/>
          </a:p>
        </p:txBody>
      </p:sp>
      <p:pic>
        <p:nvPicPr>
          <p:cNvPr id="4098" name="Picture 2" descr="C:\Users\DOEL\Desktop\garmens\New folder\sadik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90800"/>
            <a:ext cx="2921172" cy="28933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8718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9600"/>
            <a:ext cx="2819400" cy="2364390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2055" name="Picture 7" descr="C:\Users\DOEL\Desktop\garmens\tak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609600"/>
            <a:ext cx="2819401" cy="23643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DOEL\Desktop\garmens\New folder\garments_worker_dhak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609600"/>
            <a:ext cx="2804160" cy="23643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0" y="3657600"/>
            <a:ext cx="8382000" cy="25545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000" dirty="0" smtClean="0">
                <a:solidFill>
                  <a:schemeClr val="accent6">
                    <a:lumMod val="75000"/>
                  </a:schemeClr>
                </a:solidFill>
              </a:rPr>
              <a:t>শিল্পায়ন ও নগরায়নের ফলে গ্রাম ও শহরের জীবনধারার পার্থক্য অনেক কমে এসেছে।</a:t>
            </a:r>
          </a:p>
          <a:p>
            <a:r>
              <a:rPr lang="bn-BD" sz="2000" dirty="0" smtClean="0">
                <a:solidFill>
                  <a:schemeClr val="tx2">
                    <a:lumMod val="75000"/>
                  </a:schemeClr>
                </a:solidFill>
              </a:rPr>
              <a:t>গ্রাম ও শহরের মানুষ একে অপরের উপর নির্ভরশীল হয়ে পড়ছে।</a:t>
            </a:r>
          </a:p>
          <a:p>
            <a:r>
              <a:rPr lang="bn-BD" sz="2000" dirty="0" smtClean="0">
                <a:solidFill>
                  <a:schemeClr val="accent2">
                    <a:lumMod val="75000"/>
                  </a:schemeClr>
                </a:solidFill>
              </a:rPr>
              <a:t>লেখাপড়া,কর্মসংন্থান,চিকিৎসা</a:t>
            </a:r>
            <a:r>
              <a:rPr lang="bn-BD" sz="1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bn-BD" sz="2000" dirty="0" smtClean="0">
                <a:solidFill>
                  <a:schemeClr val="accent2">
                    <a:lumMod val="75000"/>
                  </a:schemeClr>
                </a:solidFill>
              </a:rPr>
              <a:t>ইত্যাদি জন্য মানুষ এখন শহরের উপর বেশী নির্ভরশীল। </a:t>
            </a:r>
          </a:p>
          <a:p>
            <a:r>
              <a:rPr lang="bn-BD" sz="2000" dirty="0" smtClean="0"/>
              <a:t>কৃষি,চাকুরি,ব্যবসাসহ সকল পেশার মানুষ মিলেই  আমাদের অর্থনীতিকে সচল করে রাখছে।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59313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49" y="1143000"/>
            <a:ext cx="3617466" cy="22761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278368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/>
              <a:t>বাংলাদেশের অধিকাংশ মানুষ তাদের জীবিকার জন্য সরাসরি কোন পেশার উপর নির্ভরশীল?</a:t>
            </a:r>
            <a:endParaRPr 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648200"/>
            <a:ext cx="3030795" cy="1987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399" y="4613242"/>
            <a:ext cx="2568465" cy="202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1" y="4617679"/>
            <a:ext cx="2362200" cy="1978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657600"/>
            <a:ext cx="8497887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211" y="1142801"/>
            <a:ext cx="3603389" cy="23301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386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New Microsoft PowerPoint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ikoshBAN">
      <a:majorFont>
        <a:latin typeface="NikoshBAN"/>
        <a:ea typeface=""/>
        <a:cs typeface=""/>
      </a:majorFont>
      <a:minorFont>
        <a:latin typeface="NikoshB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Microsoft PowerPoint Presentation</Template>
  <TotalTime>543</TotalTime>
  <Words>283</Words>
  <Application>Microsoft Office PowerPoint</Application>
  <PresentationFormat>On-screen Show (4:3)</PresentationFormat>
  <Paragraphs>50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New Microsoft PowerPoint Presentation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TSS</dc:creator>
  <cp:lastModifiedBy>pc</cp:lastModifiedBy>
  <cp:revision>78</cp:revision>
  <dcterms:created xsi:type="dcterms:W3CDTF">2013-03-14T04:40:00Z</dcterms:created>
  <dcterms:modified xsi:type="dcterms:W3CDTF">2016-02-12T07:59:03Z</dcterms:modified>
</cp:coreProperties>
</file>