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62" r:id="rId3"/>
    <p:sldId id="258" r:id="rId4"/>
    <p:sldId id="259" r:id="rId5"/>
    <p:sldId id="256" r:id="rId6"/>
    <p:sldId id="268" r:id="rId7"/>
    <p:sldId id="261" r:id="rId8"/>
    <p:sldId id="269" r:id="rId9"/>
    <p:sldId id="260" r:id="rId10"/>
    <p:sldId id="263" r:id="rId11"/>
    <p:sldId id="264" r:id="rId12"/>
    <p:sldId id="265" r:id="rId13"/>
    <p:sldId id="266" r:id="rId14"/>
    <p:sldId id="267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9" autoAdjust="0"/>
    <p:restoredTop sz="86355" autoAdjust="0"/>
  </p:normalViewPr>
  <p:slideViewPr>
    <p:cSldViewPr>
      <p:cViewPr varScale="1">
        <p:scale>
          <a:sx n="63" d="100"/>
          <a:sy n="63" d="100"/>
        </p:scale>
        <p:origin x="-135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2933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0" y="2925286"/>
            <a:ext cx="9144000" cy="1588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514600" y="236220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5400" y="3045460"/>
            <a:ext cx="4013200" cy="428625"/>
          </a:xfrm>
        </p:spPr>
        <p:txBody>
          <a:bodyPr tIns="0" anchor="t">
            <a:noAutofit/>
          </a:bodyPr>
          <a:lstStyle>
            <a:lvl1pPr marL="0" indent="0" algn="ctr">
              <a:buNone/>
              <a:defRPr sz="1600" b="0" i="0" cap="none" spc="0" baseline="0">
                <a:solidFill>
                  <a:schemeClr val="bg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65400" y="2397760"/>
            <a:ext cx="4013200" cy="599440"/>
          </a:xfrm>
          <a:noFill/>
          <a:ln>
            <a:noFill/>
          </a:ln>
        </p:spPr>
        <p:txBody>
          <a:bodyPr bIns="0" anchor="b"/>
          <a:lstStyle>
            <a:lvl1pPr>
              <a:defRPr>
                <a:effectLst>
                  <a:glow rad="88900">
                    <a:schemeClr val="tx1">
                      <a:alpha val="6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/>
          <a:p>
            <a:fld id="{1D8BD707-D9CF-40AE-B4C6-C98DA3205C09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rot="5400000">
            <a:off x="4267200" y="3429000"/>
            <a:ext cx="6858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 bwMode="hidden">
          <a:xfrm>
            <a:off x="0" y="1"/>
            <a:ext cx="7696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6294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39000" y="914401"/>
            <a:ext cx="92698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0751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922776"/>
            <a:ext cx="9144000" cy="29352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3921760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2514600" y="3368040"/>
            <a:ext cx="4114800" cy="112776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pPr algn="ctr" defTabSz="914400" rtl="0" eaLnBrk="1" latinLnBrk="0" hangingPunct="1">
              <a:spcBef>
                <a:spcPts val="400"/>
              </a:spcBef>
              <a:buNone/>
            </a:pPr>
            <a:endParaRPr lang="en-US" sz="1800" b="1" kern="1200" cap="all" spc="0" baseline="0" smtClean="0">
              <a:solidFill>
                <a:schemeClr val="bg1"/>
              </a:solidFill>
              <a:latin typeface="+mj-lt"/>
              <a:ea typeface="+mj-ea"/>
              <a:cs typeface="Tunga" pitchFamily="2"/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 bwMode="black">
          <a:xfrm>
            <a:off x="2529052" y="3367246"/>
            <a:ext cx="4085897" cy="706821"/>
          </a:xfrm>
          <a:prstGeom prst="rect">
            <a:avLst/>
          </a:prstGeom>
          <a:noFill/>
          <a:ln w="98425" cmpd="thinThick">
            <a:noFill/>
            <a:miter lim="800000"/>
          </a:ln>
        </p:spPr>
        <p:txBody>
          <a:bodyPr vert="horz" lIns="91440" tIns="45720" rIns="91440" bIns="0" rtlCol="0" anchor="b" anchorCtr="0">
            <a:normAutofit/>
          </a:bodyPr>
          <a:lstStyle>
            <a:lvl1pPr>
              <a:defRPr kumimoji="0" lang="en-US" sz="1800" b="1" i="0" u="none" strike="noStrike" kern="1200" cap="all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 bwMode="black">
          <a:xfrm>
            <a:off x="2518542" y="4084577"/>
            <a:ext cx="4106917" cy="397094"/>
          </a:xfrm>
        </p:spPr>
        <p:txBody>
          <a:bodyPr tIns="0" anchor="t" anchorCtr="0">
            <a:normAutofit/>
          </a:bodyPr>
          <a:lstStyle>
            <a:lvl1pPr marL="0" indent="0" algn="ctr">
              <a:buNone/>
              <a:def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020824"/>
            <a:ext cx="4023360" cy="40050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ontent Placeholder 30"/>
          <p:cNvSpPr>
            <a:spLocks noGrp="1"/>
          </p:cNvSpPr>
          <p:nvPr>
            <p:ph sz="quarter" idx="13"/>
          </p:nvPr>
        </p:nvSpPr>
        <p:spPr>
          <a:xfrm>
            <a:off x="457201" y="2819400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4" name="Content Placeholder 30"/>
          <p:cNvSpPr>
            <a:spLocks noGrp="1"/>
          </p:cNvSpPr>
          <p:nvPr>
            <p:ph sz="quarter" idx="14"/>
          </p:nvPr>
        </p:nvSpPr>
        <p:spPr>
          <a:xfrm>
            <a:off x="4663440" y="2816352"/>
            <a:ext cx="4023360" cy="320954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kern="1200" cap="none" spc="200" baseline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63440" y="2020824"/>
            <a:ext cx="4023360" cy="704088"/>
          </a:xfrm>
          <a:noFill/>
          <a:ln w="98425" cmpd="thinThick">
            <a:noFill/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1" i="0" kern="1200" cap="none" spc="200" baseline="0" dirty="0" smtClean="0">
                <a:solidFill>
                  <a:schemeClr val="tx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30"/>
          <p:cNvSpPr>
            <a:spLocks noGrp="1"/>
          </p:cNvSpPr>
          <p:nvPr>
            <p:ph sz="quarter" idx="14"/>
          </p:nvPr>
        </p:nvSpPr>
        <p:spPr>
          <a:xfrm>
            <a:off x="1485900" y="1914525"/>
            <a:ext cx="6172200" cy="351091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1737360" y="5513832"/>
            <a:ext cx="5669280" cy="548640"/>
          </a:xfrm>
        </p:spPr>
        <p:txBody>
          <a:bodyPr vert="horz" lIns="91440" tIns="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itchFamily="34" charset="0"/>
              <a:buNone/>
              <a:defRPr lang="en-US" sz="1400" b="0" i="0" kern="1200" cap="none" spc="0" baseline="0" smtClean="0">
                <a:solidFill>
                  <a:schemeClr val="tx1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52209" y="2026918"/>
            <a:ext cx="5439582" cy="3263750"/>
          </a:xfrm>
          <a:solidFill>
            <a:schemeClr val="tx1"/>
          </a:solidFill>
          <a:ln w="69850" cmpd="dbl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914400" rtl="0" eaLnBrk="1" latinLnBrk="0" hangingPunct="1">
              <a:spcBef>
                <a:spcPts val="400"/>
              </a:spcBef>
              <a:buNone/>
              <a:defRPr lang="en-US" sz="1800" b="0" kern="1200" cap="none" spc="0" baseline="0" dirty="0">
                <a:solidFill>
                  <a:schemeClr val="bg1"/>
                </a:solidFill>
                <a:latin typeface="+mj-lt"/>
                <a:ea typeface="+mj-ea"/>
                <a:cs typeface="Tunga" pitchFamily="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1737360" y="5516880"/>
            <a:ext cx="5669280" cy="548640"/>
          </a:xfrm>
        </p:spPr>
        <p:txBody>
          <a:bodyPr vert="horz" lIns="91440" tIns="0" rIns="91440" bIns="0" rtlCol="0" anchor="ctr" anchorCtr="0">
            <a:normAutofit/>
          </a:bodyPr>
          <a:lstStyle>
            <a:lvl1pPr marL="0" indent="0">
              <a:spcBef>
                <a:spcPts val="0"/>
              </a:spcBef>
              <a:buNone/>
              <a:defRPr lang="en-US" sz="1400" b="0" i="0" kern="1200" cap="none" spc="30" baseline="0" smtClean="0">
                <a:solidFill>
                  <a:schemeClr val="tx2"/>
                </a:solidFill>
                <a:latin typeface="+mn-lt"/>
                <a:ea typeface="+mn-ea"/>
                <a:cs typeface="Tahoma" pitchFamily="34" charset="0"/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marL="0" lvl="0" indent="0" algn="ctr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>
          <a:xfrm>
            <a:off x="2981325" y="273180"/>
            <a:ext cx="3181350" cy="29210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5"/>
          </p:nvPr>
        </p:nvSpPr>
        <p:spPr>
          <a:xfrm>
            <a:off x="4038600" y="6172200"/>
            <a:ext cx="1066800" cy="3048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6"/>
          </p:nvPr>
        </p:nvSpPr>
        <p:spPr>
          <a:xfrm>
            <a:off x="1447800" y="6486525"/>
            <a:ext cx="6248400" cy="2921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hidden">
          <a:xfrm>
            <a:off x="0" y="1335973"/>
            <a:ext cx="9144000" cy="55220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19301"/>
            <a:ext cx="8229600" cy="4117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81325" y="273180"/>
            <a:ext cx="318135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1200" b="0" cap="all" spc="300" baseline="0">
                <a:solidFill>
                  <a:schemeClr val="tx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10-Mar-20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7800" y="6486525"/>
            <a:ext cx="624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00" b="0" cap="all" spc="3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38600" y="6172200"/>
            <a:ext cx="1066800" cy="304800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 anchor="ctr">
            <a:normAutofit/>
          </a:bodyPr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1331436"/>
            <a:ext cx="9144000" cy="1588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975360"/>
            <a:ext cx="4114800" cy="701040"/>
          </a:xfrm>
          <a:prstGeom prst="rect">
            <a:avLst/>
          </a:prstGeom>
          <a:solidFill>
            <a:schemeClr val="tx1"/>
          </a:solidFill>
          <a:ln w="76200" cmpd="thinThick">
            <a:solidFill>
              <a:schemeClr val="tx1"/>
            </a:solidFill>
            <a:miter lim="800000"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ts val="400"/>
        </a:spcBef>
        <a:buNone/>
        <a:defRPr sz="1800" b="1" kern="1200" cap="all" spc="0" baseline="0">
          <a:solidFill>
            <a:schemeClr val="bg1">
              <a:lumMod val="75000"/>
              <a:lumOff val="25000"/>
            </a:schemeClr>
          </a:solidFill>
          <a:effectLst/>
          <a:latin typeface="+mj-lt"/>
          <a:ea typeface="+mj-ea"/>
          <a:cs typeface="Tunga" pitchFamily="2"/>
        </a:defRPr>
      </a:lvl1pPr>
    </p:titleStyle>
    <p:bodyStyle>
      <a:lvl1pPr marL="0" indent="0" algn="ctr" defTabSz="914400" rtl="0" eaLnBrk="1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FontTx/>
        <a:buNone/>
        <a:defRPr sz="20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0" indent="0" algn="ctr" defTabSz="914400" rtl="0" eaLnBrk="1" latinLnBrk="0" hangingPunct="1">
        <a:lnSpc>
          <a:spcPct val="100000"/>
        </a:lnSpc>
        <a:spcBef>
          <a:spcPts val="1200"/>
        </a:spcBef>
        <a:buClr>
          <a:schemeClr val="accent1"/>
        </a:buClr>
        <a:buFontTx/>
        <a:buNone/>
        <a:defRPr sz="1400" kern="1200" baseline="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0" indent="0" algn="ctr" defTabSz="914400" rtl="0" eaLnBrk="1" latinLnBrk="0" hangingPunct="1">
        <a:lnSpc>
          <a:spcPct val="100000"/>
        </a:lnSpc>
        <a:spcBef>
          <a:spcPts val="1200"/>
        </a:spcBef>
        <a:buFont typeface="Arial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512548"/>
            <a:ext cx="7933097" cy="581205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876800" y="838200"/>
            <a:ext cx="1828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 err="1" smtClean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99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ieroglyphics.jpg"/>
          <p:cNvPicPr>
            <a:picLocks noChangeAspect="1"/>
          </p:cNvPicPr>
          <p:nvPr/>
        </p:nvPicPr>
        <p:blipFill>
          <a:blip r:embed="rId2"/>
          <a:srcRect r="40813" b="2439"/>
          <a:stretch>
            <a:fillRect/>
          </a:stretch>
        </p:blipFill>
        <p:spPr>
          <a:xfrm>
            <a:off x="381000" y="381000"/>
            <a:ext cx="3962400" cy="2667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2000" y="3048000"/>
            <a:ext cx="2438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হায়ারেগ্লিফিক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 descr="10678405-egyptian-papyrus-painting-with-elements-of-egyptian-ancient-histor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381000"/>
            <a:ext cx="3809999" cy="5715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958840" y="6248400"/>
            <a:ext cx="167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চিত্রশিল্প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3" name="Picture 12" descr="2013-635050910843805024-38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352800"/>
            <a:ext cx="3962400" cy="28194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38200" y="6248400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চিত্রভিত্তিক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লিপি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533400" y="2362200"/>
            <a:ext cx="7543800" cy="3124200"/>
          </a:xfrm>
          <a:solidFill>
            <a:schemeClr val="tx2">
              <a:lumMod val="50000"/>
            </a:schemeClr>
          </a:solidFill>
        </p:spPr>
        <p:txBody>
          <a:bodyPr>
            <a:noAutofit/>
          </a:bodyPr>
          <a:lstStyle/>
          <a:p>
            <a:pPr marL="114300" indent="0" algn="ctr">
              <a:buNone/>
            </a:pPr>
            <a:r>
              <a:rPr lang="en-US" sz="66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মিশরকে</a:t>
            </a:r>
            <a:r>
              <a:rPr lang="en-US" sz="66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নীল</a:t>
            </a:r>
            <a:r>
              <a:rPr lang="en-US" sz="66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নদের</a:t>
            </a:r>
            <a:r>
              <a:rPr lang="en-US" sz="66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দান</a:t>
            </a:r>
            <a:r>
              <a:rPr lang="en-US" sz="66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বলার</a:t>
            </a:r>
            <a:r>
              <a:rPr lang="en-US" sz="66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কারণ</a:t>
            </a:r>
            <a:r>
              <a:rPr lang="en-US" sz="66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66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? </a:t>
            </a:r>
            <a:r>
              <a:rPr lang="bn-BD" sz="66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বিশ্লেষন</a:t>
            </a:r>
            <a:r>
              <a:rPr lang="en-US" sz="66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66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66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457200"/>
            <a:ext cx="7620000" cy="1143000"/>
          </a:xfrm>
          <a:solidFill>
            <a:srgbClr val="00B0F0"/>
          </a:solidFill>
        </p:spPr>
        <p:txBody>
          <a:bodyPr>
            <a:normAutofit/>
          </a:bodyPr>
          <a:lstStyle/>
          <a:p>
            <a:pPr algn="ctr"/>
            <a:r>
              <a:rPr lang="en-US" sz="5400" b="1" u="sng" dirty="0" err="1" smtClean="0">
                <a:latin typeface="NikoshBAN" pitchFamily="2" charset="0"/>
                <a:cs typeface="NikoshBAN" pitchFamily="2" charset="0"/>
              </a:rPr>
              <a:t>দলীয়</a:t>
            </a:r>
            <a:r>
              <a:rPr lang="en-US" sz="5400" b="1" u="sng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u="sng" dirty="0" err="1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5400" b="1" u="sng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81000" y="2286000"/>
            <a:ext cx="7924800" cy="3962400"/>
          </a:xfrm>
          <a:solidFill>
            <a:srgbClr val="FFC000"/>
          </a:solidFill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ইতিহাসে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কাদের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শ্রেষ্ঠ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নির্মাতা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বলা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?</a:t>
            </a:r>
          </a:p>
          <a:p>
            <a:pPr marL="114300" indent="0">
              <a:buNone/>
            </a:pP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২।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অক্ষর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ভিত্তিক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মিশরীয়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চিত্রলিপিকে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বলা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?</a:t>
            </a:r>
          </a:p>
          <a:p>
            <a:pPr marL="114300" indent="0">
              <a:buNone/>
            </a:pP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৩।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সবচেয়ে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বড়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পিরামিডের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?</a:t>
            </a:r>
          </a:p>
          <a:p>
            <a:pPr marL="114300" indent="0">
              <a:buNone/>
            </a:pP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৪।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চিত্রশিল্পের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সূচনা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কারা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7924800" cy="1143000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ctr"/>
            <a:r>
              <a:rPr lang="en-US" sz="5400" b="1" u="sng" dirty="0" err="1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5400" b="1" u="sng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28600" y="2057400"/>
            <a:ext cx="8001000" cy="3886200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en-US" sz="54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ফারাওয়ের</a:t>
            </a:r>
            <a:r>
              <a:rPr lang="en-US" sz="5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মৃতদেহ</a:t>
            </a:r>
            <a:r>
              <a:rPr lang="en-US" sz="5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সংরক্ষণের</a:t>
            </a:r>
            <a:r>
              <a:rPr lang="en-US" sz="5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প্রয়োজনে</a:t>
            </a:r>
            <a:r>
              <a:rPr lang="en-US" sz="5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5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তৈরী</a:t>
            </a:r>
            <a:r>
              <a:rPr lang="en-US" sz="5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5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হয়েছিল</a:t>
            </a:r>
            <a:r>
              <a:rPr lang="en-US" sz="5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- </a:t>
            </a:r>
            <a:r>
              <a:rPr lang="en-US" sz="54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লিখে</a:t>
            </a:r>
            <a:r>
              <a:rPr lang="en-US" sz="5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আনবে</a:t>
            </a:r>
            <a:r>
              <a:rPr lang="en-US" sz="54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54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001000" cy="1143000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6000" b="1" u="sng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6000" b="1" u="sng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u="sng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6000" b="1" u="sng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ips-on-starting-a-flower-garden-home-and-garden-charm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99" y="685800"/>
            <a:ext cx="7924801" cy="4876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33699" y="5791200"/>
            <a:ext cx="327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54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72200" y="213360"/>
            <a:ext cx="2572177" cy="3276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505200" y="228600"/>
            <a:ext cx="2408032" cy="1015663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pPr lvl="0" algn="ctr"/>
            <a:r>
              <a:rPr lang="bn-IN" sz="6000" b="1" u="sng" dirty="0">
                <a:solidFill>
                  <a:srgbClr val="000066"/>
                </a:solidFill>
                <a:latin typeface="NikoshBAN" pitchFamily="2" charset="0"/>
                <a:cs typeface="NikoshBAN" pitchFamily="2" charset="0"/>
              </a:rPr>
              <a:t>পরিচিতি </a:t>
            </a:r>
            <a:endParaRPr lang="bn-IN" sz="6000" b="1" u="sng" dirty="0">
              <a:solidFill>
                <a:srgbClr val="000066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43000" y="3489960"/>
            <a:ext cx="69342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200" b="1" dirty="0">
                <a:latin typeface="NikoshBAN" pitchFamily="2" charset="0"/>
                <a:cs typeface="NikoshBAN" pitchFamily="2" charset="0"/>
              </a:rPr>
              <a:t>কাকন চন্দ্র মন্ডল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800" dirty="0">
                <a:latin typeface="NikoshBAN" pitchFamily="2" charset="0"/>
                <a:cs typeface="NikoshBAN" pitchFamily="2" charset="0"/>
              </a:rPr>
              <a:t>সহকারি শিক্ষক (কম্পিউটার),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800" dirty="0">
                <a:latin typeface="NikoshBAN" pitchFamily="2" charset="0"/>
                <a:cs typeface="NikoshBAN" pitchFamily="2" charset="0"/>
              </a:rPr>
              <a:t>রাজঘাট জাফরপুর মাধ্যমিক বালিকা বিদ্যালয়,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800" dirty="0">
                <a:latin typeface="NikoshBAN" pitchFamily="2" charset="0"/>
                <a:cs typeface="NikoshBAN" pitchFamily="2" charset="0"/>
              </a:rPr>
              <a:t>নওয়াপাড়া,অভয়নগর,যশোর।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মোবাইল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:- 01911-810766,  01718-749127.</a:t>
            </a:r>
          </a:p>
          <a:p>
            <a:pPr algn="ctr"/>
            <a:r>
              <a:rPr lang="en-US" dirty="0">
                <a:latin typeface="NikoshBAN" pitchFamily="2" charset="0"/>
                <a:cs typeface="NikoshBAN" pitchFamily="2" charset="0"/>
              </a:rPr>
              <a:t>Email:-kakonict@gmail.com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12" descr="aswan-115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685800" y="381000"/>
            <a:ext cx="3693994" cy="4267200"/>
          </a:xfrm>
        </p:spPr>
      </p:pic>
      <p:pic>
        <p:nvPicPr>
          <p:cNvPr id="14" name="Content Placeholder 13" descr="_DSF1275-Edit__685x0__.jpg"/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4981324" y="457200"/>
            <a:ext cx="3384509" cy="4157134"/>
          </a:xfr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33400" y="5334000"/>
            <a:ext cx="8229600" cy="1143000"/>
          </a:xfrm>
        </p:spPr>
        <p:txBody>
          <a:bodyPr>
            <a:normAutofit/>
          </a:bodyPr>
          <a:lstStyle/>
          <a:p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ধর্ম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মন্দির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ক্ষুদ্র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ক্ষদ্র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ব্যবহার্য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দ্রব্যাদি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 descr="pyramids2.jpg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4400" y="1524000"/>
            <a:ext cx="6954592" cy="4114800"/>
          </a:xfrm>
          <a:ln>
            <a:solidFill>
              <a:schemeClr val="accent1"/>
            </a:solidFill>
          </a:ln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274638"/>
            <a:ext cx="6934200" cy="1143000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sz="4800" b="1" u="sng" dirty="0" err="1" smtClean="0">
                <a:latin typeface="NikoshBAN" pitchFamily="2" charset="0"/>
                <a:cs typeface="NikoshBAN" pitchFamily="2" charset="0"/>
              </a:rPr>
              <a:t>প্রাচীন</a:t>
            </a:r>
            <a:r>
              <a:rPr lang="en-US" sz="4800" b="1" u="sng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u="sng" dirty="0" err="1" smtClean="0">
                <a:latin typeface="NikoshBAN" pitchFamily="2" charset="0"/>
                <a:cs typeface="NikoshBAN" pitchFamily="2" charset="0"/>
              </a:rPr>
              <a:t>মিশরীয়</a:t>
            </a:r>
            <a:r>
              <a:rPr lang="en-US" sz="4800" b="1" u="sng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u="sng" dirty="0" err="1" smtClean="0">
                <a:latin typeface="NikoshBAN" pitchFamily="2" charset="0"/>
                <a:cs typeface="NikoshBAN" pitchFamily="2" charset="0"/>
              </a:rPr>
              <a:t>সভ্যতা</a:t>
            </a:r>
            <a:endParaRPr lang="en-US" sz="4800" b="1" u="sng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solidFill>
            <a:srgbClr val="FFC000"/>
          </a:solidFill>
        </p:spPr>
        <p:txBody>
          <a:bodyPr>
            <a:noAutofit/>
          </a:bodyPr>
          <a:lstStyle/>
          <a:p>
            <a:pPr algn="l">
              <a:buNone/>
            </a:pPr>
            <a:r>
              <a:rPr lang="en-US" sz="4400" u="sng" dirty="0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4400" u="sng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u="sng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400" u="sng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u="sng" dirty="0" err="1" smtClean="0"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4400" u="sng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u="sng" dirty="0" err="1" smtClean="0"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4400" u="sng" dirty="0" smtClean="0">
                <a:latin typeface="NikoshBAN" pitchFamily="2" charset="0"/>
                <a:cs typeface="NikoshBAN" pitchFamily="2" charset="0"/>
              </a:rPr>
              <a:t>…</a:t>
            </a:r>
          </a:p>
          <a:p>
            <a:pPr algn="l">
              <a:buNone/>
            </a:pP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নীল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নদ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algn="l">
              <a:buNone/>
            </a:pP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২।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মিশরীয়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সভ্যতার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অবদান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dirty="0" err="1" smtClean="0"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।</a:t>
            </a:r>
            <a:br>
              <a:rPr lang="en-US" sz="4400" dirty="0" smtClean="0">
                <a:latin typeface="NikoshBAN" pitchFamily="2" charset="0"/>
                <a:cs typeface="NikoshBAN" pitchFamily="2" charset="0"/>
              </a:rPr>
            </a:b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</a:t>
            </a:r>
            <a:br>
              <a:rPr lang="en-US" sz="4400" dirty="0" smtClean="0">
                <a:latin typeface="NikoshBAN" pitchFamily="2" charset="0"/>
                <a:cs typeface="NikoshBAN" pitchFamily="2" charset="0"/>
              </a:rPr>
            </a:br>
            <a:r>
              <a:rPr lang="en-US" sz="44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sz="4400" dirty="0" smtClean="0">
                <a:latin typeface="NikoshBAN" pitchFamily="2" charset="0"/>
                <a:cs typeface="NikoshBAN" pitchFamily="2" charset="0"/>
              </a:rPr>
            </a:b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304800"/>
            <a:ext cx="8153400" cy="1143000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dirty="0" smtClean="0">
                <a:latin typeface="NikoshBAN" pitchFamily="2" charset="0"/>
                <a:cs typeface="NikoshBAN" pitchFamily="2" charset="0"/>
              </a:rPr>
            </a:br>
            <a:r>
              <a:rPr lang="en-US" sz="6000" b="1" u="sng" dirty="0" err="1" smtClean="0">
                <a:latin typeface="NikoshBAN" pitchFamily="2" charset="0"/>
                <a:cs typeface="NikoshBAN" pitchFamily="2" charset="0"/>
              </a:rPr>
              <a:t>শিখনফল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dirty="0" smtClean="0">
                <a:latin typeface="NikoshBAN" pitchFamily="2" charset="0"/>
                <a:cs typeface="NikoshBAN" pitchFamily="2" charset="0"/>
              </a:rPr>
            </a:br>
            <a:r>
              <a:rPr lang="en-US" dirty="0" smtClean="0">
                <a:latin typeface="NikoshBAN" pitchFamily="2" charset="0"/>
                <a:cs typeface="NikoshBAN" pitchFamily="2" charset="0"/>
              </a:rPr>
              <a:t>  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ncient-egypt-pyramids-mapwww-vl--history--ancient-egypt-history-egyptology-hieroglyphs-g2zvwopz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43840"/>
            <a:ext cx="5791200" cy="6477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rot="18034978">
            <a:off x="5637874" y="1648347"/>
            <a:ext cx="32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প্রাচীন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মিশরীয়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মানচিত্র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nile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838200"/>
            <a:ext cx="7493000" cy="44958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895600" y="5562600"/>
            <a:ext cx="3124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নীলনদ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609600"/>
            <a:ext cx="7162800" cy="92333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u="sng" dirty="0" err="1" smtClean="0"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5400" b="1" u="sng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u="sng" dirty="0" err="1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5400" b="1" u="sng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600" y="2667000"/>
            <a:ext cx="7162800" cy="193899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মিশর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নীল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নদ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২টি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বাক্য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লেখ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5246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gyp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762000"/>
            <a:ext cx="7315200" cy="4953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90800" y="5964495"/>
            <a:ext cx="3505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খুফুর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পিরামিড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ckTie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Black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lackTi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20000"/>
              </a:schemeClr>
            </a:gs>
            <a:gs pos="30000">
              <a:schemeClr val="phClr">
                <a:tint val="61000"/>
                <a:satMod val="220000"/>
              </a:schemeClr>
            </a:gs>
            <a:gs pos="45000">
              <a:schemeClr val="phClr">
                <a:tint val="66000"/>
                <a:satMod val="240000"/>
              </a:schemeClr>
            </a:gs>
            <a:gs pos="55000">
              <a:schemeClr val="phClr">
                <a:tint val="66000"/>
                <a:satMod val="220000"/>
              </a:schemeClr>
            </a:gs>
            <a:gs pos="73000">
              <a:schemeClr val="phClr">
                <a:tint val="61000"/>
                <a:satMod val="220000"/>
              </a:schemeClr>
            </a:gs>
            <a:gs pos="100000">
              <a:schemeClr val="phClr">
                <a:tint val="45000"/>
                <a:satMod val="22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  <a:satMod val="110000"/>
              </a:schemeClr>
            </a:gs>
            <a:gs pos="30000">
              <a:schemeClr val="phClr">
                <a:shade val="90000"/>
                <a:satMod val="120000"/>
              </a:schemeClr>
            </a:gs>
            <a:gs pos="45000">
              <a:schemeClr val="phClr">
                <a:shade val="100000"/>
                <a:satMod val="128000"/>
              </a:schemeClr>
            </a:gs>
            <a:gs pos="55000">
              <a:schemeClr val="phClr">
                <a:shade val="100000"/>
                <a:satMod val="128000"/>
              </a:schemeClr>
            </a:gs>
            <a:gs pos="73000">
              <a:schemeClr val="phClr">
                <a:shade val="90000"/>
                <a:satMod val="120000"/>
              </a:schemeClr>
            </a:gs>
            <a:gs pos="100000">
              <a:schemeClr val="phClr">
                <a:shade val="63000"/>
                <a:satMod val="11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7150" dist="38100" dir="5400000" algn="br" rotWithShape="0">
              <a:srgbClr val="000000">
                <a:alpha val="57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1800000"/>
            </a:lightRig>
          </a:scene3d>
          <a:sp3d>
            <a:bevelT w="44450" h="3175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20000"/>
              </a:schemeClr>
            </a:duotone>
          </a:blip>
          <a:stretch/>
        </a:blip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30000"/>
                <a:satMod val="255000"/>
              </a:schemeClr>
            </a:gs>
          </a:gsLst>
          <a:path path="circle">
            <a:fillToRect l="50000" t="-80000" r="50000" b="18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 Tie</Template>
  <TotalTime>548</TotalTime>
  <Words>145</Words>
  <Application>Microsoft Office PowerPoint</Application>
  <PresentationFormat>On-screen Show (4:3)</PresentationFormat>
  <Paragraphs>32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BlackTie</vt:lpstr>
      <vt:lpstr>PowerPoint Presentation</vt:lpstr>
      <vt:lpstr>PowerPoint Presentation</vt:lpstr>
      <vt:lpstr>ধর্ম মন্দির ও ক্ষুদ্র ক্ষদ্র ব্যবহার্য দ্রব্যাদি </vt:lpstr>
      <vt:lpstr>প্রাচীন মিশরীয় সভ্যতা</vt:lpstr>
      <vt:lpstr> শিখনফল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দলীয় কাজ</vt:lpstr>
      <vt:lpstr>মূল্যায়ন</vt:lpstr>
      <vt:lpstr>বাড়ির কাজ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7</dc:creator>
  <cp:lastModifiedBy>Windows User</cp:lastModifiedBy>
  <cp:revision>158</cp:revision>
  <dcterms:created xsi:type="dcterms:W3CDTF">2006-08-16T00:00:00Z</dcterms:created>
  <dcterms:modified xsi:type="dcterms:W3CDTF">2020-03-10T11:49:32Z</dcterms:modified>
</cp:coreProperties>
</file>