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59" r:id="rId5"/>
    <p:sldId id="272" r:id="rId6"/>
    <p:sldId id="262" r:id="rId7"/>
    <p:sldId id="263" r:id="rId8"/>
    <p:sldId id="270" r:id="rId9"/>
    <p:sldId id="265" r:id="rId10"/>
    <p:sldId id="273" r:id="rId11"/>
    <p:sldId id="266" r:id="rId12"/>
    <p:sldId id="271" r:id="rId13"/>
    <p:sldId id="274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B2652-BFBE-4FAB-ACAE-EA9CFD804C0C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F7EB8-B59E-4340-B003-206EEB644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80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e\Desktop\JAKARIA\Rose-flowers-33903542-500-4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6123"/>
            <a:ext cx="7848600" cy="604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2286000"/>
            <a:ext cx="472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4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07720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362200"/>
            <a:ext cx="8077200" cy="378565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স্থাপত্য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কলার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5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5638799"/>
            <a:ext cx="8458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সোনারগাঁ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458200" cy="507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7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7731"/>
            <a:ext cx="8382000" cy="501312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69450" y="5481896"/>
            <a:ext cx="34050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সোনা মসজিদ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06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6200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57400"/>
            <a:ext cx="7620000" cy="40934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মধ্যযুগের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মুসলিম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শাসকদের ধর্মীয় রীতি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নীতি ও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2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229600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179" y="2819400"/>
            <a:ext cx="8229600" cy="34163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ইউনেস্কো কর্তৃক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স্বীকৃত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বাংলাদেশের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চিত্রকলা?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আসাম বিজয় কেন স্বরনীয়?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2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599"/>
            <a:ext cx="8229600" cy="156966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bn-BD" sz="96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895600"/>
            <a:ext cx="8229600" cy="31393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তোমার  বাড়ির পাশের মসজিদটি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ইতিহাস লিখে আনবে।</a:t>
            </a:r>
            <a:r>
              <a:rPr lang="bn-BD" sz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5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5750"/>
            <a:ext cx="8305800" cy="6229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2198132"/>
            <a:ext cx="4996881" cy="264687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endParaRPr lang="en-US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0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489228"/>
            <a:ext cx="40386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BD" sz="80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" y="3200400"/>
            <a:ext cx="8496300" cy="33547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কাকন চন্দ্র মন্ডল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সহকারি শিক্ষক (কম্পিউটার),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রাজঘাট জাফরপুর মাধ্যমিক বালিকা বিদ্যালয়,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নওয়াপাড়া, অভয়নগর, যশোর।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:- 01911-810766,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01718-749127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</a:p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e-mail:-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kakonict@gmail.com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1338" y="489228"/>
            <a:ext cx="2419262" cy="25257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5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09600"/>
            <a:ext cx="85344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bn-BD" sz="9600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076" y="1981200"/>
            <a:ext cx="8534400" cy="3908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শ্রেনীঃ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 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 ইতিহাস ও বিশ্বসভ্যতা।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৭ম 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মধ্যযুগের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বাংলার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সামাজিক,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অর্থনৈতিক ও সাংস্কৃতিক ইতিহাস।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4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93988"/>
            <a:ext cx="5334000" cy="27302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3505200"/>
            <a:ext cx="5171210" cy="297179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54857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69" y="304800"/>
            <a:ext cx="532743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5638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10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529" y="609600"/>
            <a:ext cx="844494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528" y="2209800"/>
            <a:ext cx="8444941" cy="34163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7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স্থাপত্য ও চিত্রকলা</a:t>
            </a:r>
            <a:endParaRPr lang="en-US" sz="9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5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106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514600"/>
            <a:ext cx="8610600" cy="32932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ষাটগম্ভুজ মসজিদ কে স্থাপন করেছেন বলতে পারবে।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মধ্যযুগের মুসলিম স্থাপত্য সম্পর্কে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মুসলিম শাসকদের ধর্মীয় রীতি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নীতি ও অনুষ্ঠান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সম্পর্কে 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/>
              <a:t>।</a:t>
            </a:r>
          </a:p>
          <a:p>
            <a:endParaRPr lang="bn-BD" sz="2000" dirty="0" smtClean="0"/>
          </a:p>
        </p:txBody>
      </p:sp>
    </p:spTree>
    <p:extLst>
      <p:ext uri="{BB962C8B-B14F-4D97-AF65-F5344CB8AC3E}">
        <p14:creationId xmlns:p14="http://schemas.microsoft.com/office/powerpoint/2010/main" val="384013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1.85185E-6 L 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399" y="5562600"/>
            <a:ext cx="8125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ষাট গম্ভুজ মসজিদ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362200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জ্জক্কল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25273" cy="49453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3793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8" y="399392"/>
            <a:ext cx="8242505" cy="5163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037" y="5715000"/>
            <a:ext cx="8242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দিনা মসজিদ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1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157</Words>
  <Application>Microsoft Office PowerPoint</Application>
  <PresentationFormat>On-screen Show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Windows User</cp:lastModifiedBy>
  <cp:revision>52</cp:revision>
  <dcterms:created xsi:type="dcterms:W3CDTF">2006-08-16T00:00:00Z</dcterms:created>
  <dcterms:modified xsi:type="dcterms:W3CDTF">2020-03-10T11:50:59Z</dcterms:modified>
</cp:coreProperties>
</file>