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1" r:id="rId8"/>
    <p:sldId id="260" r:id="rId9"/>
    <p:sldId id="259" r:id="rId10"/>
    <p:sldId id="272" r:id="rId11"/>
    <p:sldId id="269" r:id="rId12"/>
    <p:sldId id="271" r:id="rId13"/>
    <p:sldId id="262" r:id="rId14"/>
    <p:sldId id="26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315200" cy="1371599"/>
          </a:xfrm>
          <a:solidFill>
            <a:schemeClr val="accent1">
              <a:lumMod val="50000"/>
            </a:schemeClr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81200"/>
            <a:ext cx="8229600" cy="4343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817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nix Network\Pictures\kali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1219200"/>
            <a:ext cx="7924800" cy="5181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905000" y="228600"/>
            <a:ext cx="54864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কালিমা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তাইয়্যেবা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nix Network\Documents\44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7772400" cy="51054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295400" y="304800"/>
            <a:ext cx="6781800" cy="584775"/>
          </a:xfrm>
          <a:prstGeom prst="rect">
            <a:avLst/>
          </a:prstGeom>
          <a:solidFill>
            <a:srgbClr val="00B050"/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স্রষ্টা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nix Network\Documents\33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1" y="1371600"/>
            <a:ext cx="7713132" cy="4953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295400" y="304800"/>
            <a:ext cx="6781800" cy="584775"/>
          </a:xfrm>
          <a:prstGeom prst="rect">
            <a:avLst/>
          </a:prstGeom>
          <a:solidFill>
            <a:srgbClr val="FF0000"/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স্রষ্টা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609600"/>
            <a:ext cx="5486400" cy="808038"/>
          </a:xfr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80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80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438400"/>
            <a:ext cx="8229600" cy="3505200"/>
          </a:xfrm>
          <a:solidFill>
            <a:srgbClr val="00206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১।তাওহীদ কাকে বলে ।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bn-BD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২।তাওহীদের প্রতি আমরা কেন বিশ্বাসস্থাপন করব বর্ণন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কর।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</a:t>
            </a:r>
            <a:endParaRPr lang="bn-BD" sz="6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60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62000"/>
            <a:ext cx="3886200" cy="655638"/>
          </a:xfrm>
          <a:solidFill>
            <a:schemeClr val="accent6">
              <a:lumMod val="75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 কাজ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514600"/>
            <a:ext cx="8458200" cy="3429000"/>
          </a:xfrm>
          <a:solidFill>
            <a:srgbClr val="FFC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2500"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যদি পৃথিবীতে আল্লাহ ব্যাতীত অন্যকোন ইলাহ</a:t>
            </a:r>
          </a:p>
          <a:p>
            <a:pPr marL="0" indent="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থাকত তবে উভয়ই ধ্বংস হয়ে যেত।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  </a:t>
            </a:r>
            <a:endParaRPr lang="en-US" sz="4800" dirty="0"/>
          </a:p>
        </p:txBody>
      </p:sp>
      <p:pic>
        <p:nvPicPr>
          <p:cNvPr id="4" name="Picture 3" descr="http://www.artistsvalley.com/images/icons/Financial%20Accounting%20Icons/Standard%20Home/256x256/Standard%20Home.jpg"/>
          <p:cNvPicPr>
            <a:picLocks noChangeAspect="1" noChangeArrowheads="1"/>
          </p:cNvPicPr>
          <p:nvPr/>
        </p:nvPicPr>
        <p:blipFill>
          <a:blip r:embed="rId2" cstate="print"/>
          <a:srcRect l="1724" r="3448"/>
          <a:stretch>
            <a:fillRect/>
          </a:stretch>
        </p:blipFill>
        <p:spPr bwMode="auto">
          <a:xfrm>
            <a:off x="457200" y="304800"/>
            <a:ext cx="4191000" cy="1752600"/>
          </a:xfrm>
          <a:prstGeom prst="rect">
            <a:avLst/>
          </a:prstGeom>
          <a:noFill/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197590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495800"/>
            <a:ext cx="8305800" cy="1905000"/>
          </a:xfrm>
          <a:solidFill>
            <a:srgbClr val="FFFF00"/>
          </a:solidFill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BD" sz="8000" dirty="0" smtClean="0"/>
              <a:t>   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Unix Network\Pictures\fu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153400" cy="3733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411602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914400"/>
            <a:ext cx="5486400" cy="1295400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399" y="2590800"/>
            <a:ext cx="7779895" cy="3733800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25000" lnSpcReduction="20000"/>
          </a:bodyPr>
          <a:lstStyle/>
          <a:p>
            <a:pPr>
              <a:tabLst>
                <a:tab pos="63500" algn="l"/>
              </a:tabLst>
            </a:pPr>
            <a:endParaRPr lang="bn-BD" sz="3800" b="1" dirty="0" smtClean="0">
              <a:solidFill>
                <a:srgbClr val="0070C0"/>
              </a:solidFill>
            </a:endParaRPr>
          </a:p>
          <a:p>
            <a:pPr>
              <a:tabLst>
                <a:tab pos="63500" algn="l"/>
              </a:tabLst>
            </a:pPr>
            <a:endParaRPr lang="bn-BD" sz="123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  <a:tabLst>
                <a:tab pos="63500" algn="l"/>
              </a:tabLst>
            </a:pPr>
            <a:r>
              <a:rPr lang="bn-BD" sz="17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7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17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মোঃ মাজহারুল  ইসলাম</a:t>
            </a:r>
          </a:p>
          <a:p>
            <a:pPr marL="0" indent="0">
              <a:buNone/>
              <a:tabLst>
                <a:tab pos="63500" algn="l"/>
              </a:tabLst>
            </a:pPr>
            <a:r>
              <a:rPr lang="en-US" sz="17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17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1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BD" sz="1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  </a:t>
            </a:r>
            <a:r>
              <a:rPr lang="bn-BD" sz="1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bn-BD" sz="1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  <a:tabLst>
                <a:tab pos="63500" algn="l"/>
              </a:tabLst>
            </a:pPr>
            <a:r>
              <a:rPr lang="en-US" sz="1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1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বামুনিয়া সোনাতনকাটি</a:t>
            </a:r>
            <a:r>
              <a:rPr lang="en-US" sz="1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মাধ্যমিক  </a:t>
            </a:r>
            <a:r>
              <a:rPr lang="bn-BD" sz="1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বালিকা </a:t>
            </a:r>
            <a:r>
              <a:rPr lang="bn-BD" sz="1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1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1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শার্শা</a:t>
            </a:r>
            <a:r>
              <a:rPr lang="bn-BD" sz="1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যশোর ।</a:t>
            </a:r>
          </a:p>
          <a:p>
            <a:pPr marL="0" indent="0">
              <a:buNone/>
              <a:tabLst>
                <a:tab pos="63500" algn="l"/>
              </a:tabLst>
            </a:pPr>
            <a:endParaRPr lang="bn-BD" sz="17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tabLst>
                <a:tab pos="63500" algn="l"/>
              </a:tabLst>
            </a:pPr>
            <a:endParaRPr lang="bn-BD" sz="123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  <a:tabLst>
                <a:tab pos="63500" algn="l"/>
              </a:tabLst>
            </a:pPr>
            <a:r>
              <a:rPr lang="bn-BD" sz="1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</a:p>
          <a:p>
            <a:pPr marL="0" indent="0">
              <a:buNone/>
              <a:tabLst>
                <a:tab pos="63500" algn="l"/>
              </a:tabLst>
            </a:pPr>
            <a:r>
              <a:rPr lang="bn-BD" sz="1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pPr marL="0" indent="0">
              <a:buNone/>
              <a:tabLst>
                <a:tab pos="63500" algn="l"/>
              </a:tabLst>
            </a:pPr>
            <a:endParaRPr lang="bn-BD" sz="14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14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G_20190529_1338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04800"/>
            <a:ext cx="1905000" cy="1981200"/>
          </a:xfrm>
          <a:prstGeom prst="ellipse">
            <a:avLst/>
          </a:prstGeom>
          <a:ln w="63500" cap="rnd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60391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5181600" cy="762000"/>
          </a:xfr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543800" cy="3916363"/>
          </a:xfrm>
          <a:solidFill>
            <a:srgbClr val="C00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শ্রেণি- দশম</a:t>
            </a:r>
            <a:endParaRPr lang="en-US" sz="4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 -ইসলাম শি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</a:t>
            </a: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অধ্যায়:১ম (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আকাইদ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4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সময়-৫০ মিনিট</a:t>
            </a:r>
            <a:endParaRPr lang="bn-BD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bn-BD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1799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799" y="1295400"/>
            <a:ext cx="3962401" cy="5029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4098" name="Picture 2" descr="C:\Users\Unix Network\Documents\man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19200"/>
            <a:ext cx="3962400" cy="518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371600" y="304800"/>
            <a:ext cx="5791200" cy="5232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দিয়েছেন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14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524000"/>
            <a:ext cx="7772400" cy="4648200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1295400" y="304800"/>
            <a:ext cx="6781800" cy="5847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স্রষ্টা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61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nix Network\Documents\Qur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7848600" cy="5486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4557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5029200" cy="6096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743200"/>
            <a:ext cx="7620000" cy="2286000"/>
          </a:xfrm>
          <a:solidFill>
            <a:srgbClr val="002060"/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bn-BD" sz="6000" dirty="0" smtClean="0">
                <a:solidFill>
                  <a:srgbClr val="00B050"/>
                </a:solidFill>
              </a:rPr>
              <a:t>   </a:t>
            </a:r>
            <a:r>
              <a:rPr lang="bn-BD" sz="7200" dirty="0" smtClean="0">
                <a:solidFill>
                  <a:srgbClr val="00B050"/>
                </a:solidFill>
              </a:rPr>
              <a:t> </a:t>
            </a:r>
            <a:r>
              <a:rPr lang="bn-BD" sz="6000" dirty="0" smtClean="0">
                <a:solidFill>
                  <a:srgbClr val="00B050"/>
                </a:solidFill>
              </a:rPr>
              <a:t>          </a:t>
            </a:r>
          </a:p>
          <a:p>
            <a:pPr marL="0" indent="0">
              <a:buNone/>
            </a:pPr>
            <a:r>
              <a:rPr lang="bn-BD" sz="6600" dirty="0" smtClean="0">
                <a:solidFill>
                  <a:srgbClr val="00B050"/>
                </a:solidFill>
              </a:rPr>
              <a:t> </a:t>
            </a:r>
            <a:r>
              <a:rPr lang="bn-BD" sz="7200" dirty="0" smtClean="0">
                <a:solidFill>
                  <a:srgbClr val="00B050"/>
                </a:solidFill>
              </a:rPr>
              <a:t> </a:t>
            </a:r>
            <a:r>
              <a:rPr lang="bn-BD" sz="6000" dirty="0" smtClean="0">
                <a:solidFill>
                  <a:srgbClr val="00B050"/>
                </a:solidFill>
              </a:rPr>
              <a:t>   </a:t>
            </a:r>
            <a:r>
              <a:rPr lang="en-US" sz="6000" dirty="0" smtClean="0">
                <a:solidFill>
                  <a:srgbClr val="00B050"/>
                </a:solidFill>
              </a:rPr>
              <a:t>       </a:t>
            </a:r>
            <a:r>
              <a:rPr lang="en-US" sz="2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তাওহিদ</a:t>
            </a:r>
            <a:endParaRPr lang="bn-BD" sz="22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74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981200" y="381000"/>
            <a:ext cx="5105400" cy="990600"/>
          </a:xfrm>
          <a:solidFill>
            <a:schemeClr val="tx1">
              <a:lumMod val="65000"/>
              <a:lumOff val="3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229600" cy="2590800"/>
          </a:xfrm>
          <a:solidFill>
            <a:srgbClr val="FFFF00"/>
          </a:solidFill>
          <a:ln w="381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তাওহীদের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অ</a:t>
            </a:r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র্থ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তাওহীদ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তাওহীদের</a:t>
            </a:r>
            <a:r>
              <a:rPr lang="en-US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35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বর্ণনা করতে পারবে।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214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5105400" cy="762000"/>
          </a:xfrm>
          <a:solidFill>
            <a:srgbClr val="FFFF00"/>
          </a:solidFill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স্থাপন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3733800"/>
          </a:xfrm>
          <a:solidFill>
            <a:schemeClr val="accent2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5100" dirty="0" smtClean="0">
                <a:solidFill>
                  <a:schemeClr val="bg1"/>
                </a:solidFill>
              </a:rPr>
              <a:t>১।   </a:t>
            </a:r>
            <a:r>
              <a:rPr lang="en-US" sz="6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স্র</a:t>
            </a:r>
            <a:r>
              <a:rPr lang="bn-BD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স্টা</a:t>
            </a:r>
            <a:r>
              <a:rPr lang="en-US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 (</a:t>
            </a:r>
            <a:r>
              <a:rPr lang="en-US" sz="6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51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51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।তাহীদের </a:t>
            </a:r>
            <a:r>
              <a:rPr lang="bn-BD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 কেন বিশ্বাস স্থাপন করব প্রমান কর।</a:t>
            </a:r>
            <a:r>
              <a:rPr lang="en-US" sz="6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(</a:t>
            </a:r>
            <a:r>
              <a:rPr lang="en-US" sz="5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জোড়ায়</a:t>
            </a:r>
            <a:r>
              <a:rPr lang="en-US" sz="5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)</a:t>
            </a:r>
            <a:endParaRPr lang="bn-BD" sz="51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6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তাওহীদের প্রতি অবিশ্বাসকারি</a:t>
            </a:r>
            <a:r>
              <a:rPr lang="en-US" sz="6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দের</a:t>
            </a:r>
            <a:r>
              <a:rPr lang="bn-BD" sz="6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দুনিয়া </a:t>
            </a:r>
            <a:r>
              <a:rPr lang="en-US" sz="6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6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আখিরাতে</a:t>
            </a:r>
            <a:r>
              <a:rPr lang="en-US" sz="6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6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6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 (</a:t>
            </a:r>
            <a:r>
              <a:rPr lang="en-US" sz="51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1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7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                           </a:t>
            </a:r>
            <a:endParaRPr lang="bn-BD" sz="51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</a:t>
            </a:r>
          </a:p>
          <a:p>
            <a:pPr marL="0" indent="0">
              <a:buNone/>
            </a:pPr>
            <a:r>
              <a:rPr lang="en-US" sz="1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8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558</TotalTime>
  <Words>205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স্বাগতম</vt:lpstr>
      <vt:lpstr>শিক্ষক পরিচিতি</vt:lpstr>
      <vt:lpstr>   পাঠ পরিচিতি</vt:lpstr>
      <vt:lpstr>Slide 4</vt:lpstr>
      <vt:lpstr>Slide 5</vt:lpstr>
      <vt:lpstr>Slide 6</vt:lpstr>
      <vt:lpstr>              আজকের পাঠ</vt:lpstr>
      <vt:lpstr>       শিখনফল</vt:lpstr>
      <vt:lpstr>        পাঠ উপস্থাপন</vt:lpstr>
      <vt:lpstr>Slide 10</vt:lpstr>
      <vt:lpstr>Slide 11</vt:lpstr>
      <vt:lpstr>Slide 12</vt:lpstr>
      <vt:lpstr>             মূল্যায়ন</vt:lpstr>
      <vt:lpstr>   বাড়ির কাজ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সাগতম</dc:title>
  <dc:creator>TSS</dc:creator>
  <cp:lastModifiedBy>Unix Network</cp:lastModifiedBy>
  <cp:revision>127</cp:revision>
  <dcterms:created xsi:type="dcterms:W3CDTF">2006-08-16T00:00:00Z</dcterms:created>
  <dcterms:modified xsi:type="dcterms:W3CDTF">2020-03-10T13:03:09Z</dcterms:modified>
</cp:coreProperties>
</file>